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92B9B-ECCA-A12B-EE30-9FF6D9EEC1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Red light – green light: let’s go to the Review!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5F9466-5F4D-16D2-862D-E75BDBB8F8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Appellate Jurisdiction</a:t>
            </a:r>
          </a:p>
        </p:txBody>
      </p:sp>
    </p:spTree>
    <p:extLst>
      <p:ext uri="{BB962C8B-B14F-4D97-AF65-F5344CB8AC3E}">
        <p14:creationId xmlns:p14="http://schemas.microsoft.com/office/powerpoint/2010/main" val="3754390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16B48-FC51-9BBF-B2EE-D2C6CA665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3239"/>
            <a:ext cx="7729728" cy="1188720"/>
          </a:xfrm>
        </p:spPr>
        <p:txBody>
          <a:bodyPr>
            <a:normAutofit/>
          </a:bodyPr>
          <a:lstStyle/>
          <a:p>
            <a:r>
              <a:rPr lang="en-US" sz="4000" dirty="0"/>
              <a:t>The panelists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29A3D-7B2E-3D9F-FD27-81AA4B479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950147"/>
            <a:ext cx="7729728" cy="3368473"/>
          </a:xfrm>
        </p:spPr>
        <p:txBody>
          <a:bodyPr>
            <a:noAutofit/>
          </a:bodyPr>
          <a:lstStyle/>
          <a:p>
            <a:r>
              <a:rPr lang="en-US" sz="3000" dirty="0"/>
              <a:t>The Honorable Erin Lynch Prata,  Associate Justice, Rhode Island Supreme Court. </a:t>
            </a:r>
          </a:p>
          <a:p>
            <a:r>
              <a:rPr lang="en-US" sz="3000" dirty="0"/>
              <a:t>Thomas M. Dickinson, Esq. </a:t>
            </a:r>
          </a:p>
          <a:p>
            <a:r>
              <a:rPr lang="en-US" sz="3000" dirty="0"/>
              <a:t>Lauren E. Jones, Esq. </a:t>
            </a:r>
          </a:p>
          <a:p>
            <a:r>
              <a:rPr lang="en-US" sz="3000" dirty="0"/>
              <a:t>Moderator: The Honorable Susan Pepin Fay,  Associate Judge, Rhode Island Workers’ Compensation Court. </a:t>
            </a:r>
          </a:p>
        </p:txBody>
      </p:sp>
    </p:spTree>
    <p:extLst>
      <p:ext uri="{BB962C8B-B14F-4D97-AF65-F5344CB8AC3E}">
        <p14:creationId xmlns:p14="http://schemas.microsoft.com/office/powerpoint/2010/main" val="361460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74EBE-E0BE-C380-F3D6-0BF941AD1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36228"/>
            <a:ext cx="7729728" cy="1717184"/>
          </a:xfrm>
        </p:spPr>
        <p:txBody>
          <a:bodyPr>
            <a:noAutofit/>
          </a:bodyPr>
          <a:lstStyle/>
          <a:p>
            <a:r>
              <a:rPr lang="en-US" sz="4000" dirty="0"/>
              <a:t>WCC Appellate Panel Review: Important statutes and Rules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C1C5B-DC0F-9EA7-6B92-E0D50A45E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R.I. Gen. Laws. § 28-35-28: Appeal to </a:t>
            </a:r>
            <a:r>
              <a:rPr lang="en-US" sz="3000"/>
              <a:t>the Appellate </a:t>
            </a:r>
            <a:r>
              <a:rPr lang="en-US" sz="3000" dirty="0"/>
              <a:t>D</a:t>
            </a:r>
            <a:r>
              <a:rPr lang="en-US" sz="3000"/>
              <a:t>ivision</a:t>
            </a:r>
            <a:r>
              <a:rPr lang="en-US" sz="3000" dirty="0"/>
              <a:t>. </a:t>
            </a:r>
          </a:p>
          <a:p>
            <a:r>
              <a:rPr lang="en-US" sz="3000" dirty="0"/>
              <a:t>Rhode Island Workers’ Compensation Court Rules of Practice 4.1-4.6. </a:t>
            </a:r>
          </a:p>
        </p:txBody>
      </p:sp>
    </p:spTree>
    <p:extLst>
      <p:ext uri="{BB962C8B-B14F-4D97-AF65-F5344CB8AC3E}">
        <p14:creationId xmlns:p14="http://schemas.microsoft.com/office/powerpoint/2010/main" val="3490339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CC72C-7800-6008-160E-E21256FA5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52964"/>
            <a:ext cx="7729728" cy="1188720"/>
          </a:xfrm>
        </p:spPr>
        <p:txBody>
          <a:bodyPr>
            <a:noAutofit/>
          </a:bodyPr>
          <a:lstStyle/>
          <a:p>
            <a:r>
              <a:rPr lang="en-US" sz="4000" dirty="0"/>
              <a:t>WCC Appellate panel Review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4808A-992A-5462-F3DF-3448FEA5D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966925"/>
            <a:ext cx="7729728" cy="4131871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1. Claim of Appeal &amp; Request for Transcript to be filed within 5 days of entry of decree, exclusive of weekends &amp; holidays. </a:t>
            </a:r>
          </a:p>
          <a:p>
            <a:r>
              <a:rPr lang="en-US" sz="3000" dirty="0"/>
              <a:t>2. Reasons of Appeal to be filed within 20 days of appeal or within 20 days after notice transcript is complete. </a:t>
            </a:r>
          </a:p>
          <a:p>
            <a:r>
              <a:rPr lang="en-US" sz="3000" dirty="0"/>
              <a:t>3. Extension of time to file Reasons of Appeal: Court may grant one ex </a:t>
            </a:r>
            <a:r>
              <a:rPr lang="en-US" sz="3000" dirty="0" err="1"/>
              <a:t>parte</a:t>
            </a:r>
            <a:r>
              <a:rPr lang="en-US" sz="3000" dirty="0"/>
              <a:t> extension up to 30 days.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734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CC72C-7800-6008-160E-E21256FA5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52964"/>
            <a:ext cx="7729728" cy="1188720"/>
          </a:xfrm>
        </p:spPr>
        <p:txBody>
          <a:bodyPr>
            <a:noAutofit/>
          </a:bodyPr>
          <a:lstStyle/>
          <a:p>
            <a:r>
              <a:rPr lang="en-US" sz="4000" dirty="0"/>
              <a:t>WCC Appellate panel Review timeline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4808A-992A-5462-F3DF-3448FEA5D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966925"/>
            <a:ext cx="7729728" cy="3704033"/>
          </a:xfrm>
        </p:spPr>
        <p:txBody>
          <a:bodyPr>
            <a:normAutofit/>
          </a:bodyPr>
          <a:lstStyle/>
          <a:p>
            <a:r>
              <a:rPr lang="en-US" sz="3000" dirty="0"/>
              <a:t>4. Statement of Case &amp; Summary of Issues, not to exceed 5 pages, due within 10 days of filing Reasons of Appeal. </a:t>
            </a:r>
          </a:p>
          <a:p>
            <a:r>
              <a:rPr lang="en-US" sz="3000" dirty="0"/>
              <a:t>5. Counter Statement to be filed within 10 days of Statement of Case. </a:t>
            </a:r>
          </a:p>
          <a:p>
            <a:r>
              <a:rPr lang="en-US" sz="3000" dirty="0"/>
              <a:t>6. Court may require a settlement conference prior to oral arguments.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023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E494C-B92E-C4DE-D024-DDF40561B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4950"/>
            <a:ext cx="7729728" cy="1658462"/>
          </a:xfrm>
        </p:spPr>
        <p:txBody>
          <a:bodyPr>
            <a:noAutofit/>
          </a:bodyPr>
          <a:lstStyle/>
          <a:p>
            <a:r>
              <a:rPr lang="en-US" sz="4000" dirty="0"/>
              <a:t>Review by the RI supreme court: Important statutes and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3F363-58C8-3442-A61D-672F52046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R.I. Gen. Laws. § 28-35-29. </a:t>
            </a:r>
          </a:p>
          <a:p>
            <a:r>
              <a:rPr lang="en-US" sz="3000" dirty="0"/>
              <a:t>R.I. Gen. Laws. § 28-35-30.</a:t>
            </a:r>
          </a:p>
          <a:p>
            <a:r>
              <a:rPr lang="en-US" sz="3000" dirty="0"/>
              <a:t>Rhode Island Supreme Court Rules of Practice. </a:t>
            </a:r>
          </a:p>
        </p:txBody>
      </p:sp>
    </p:spTree>
    <p:extLst>
      <p:ext uri="{BB962C8B-B14F-4D97-AF65-F5344CB8AC3E}">
        <p14:creationId xmlns:p14="http://schemas.microsoft.com/office/powerpoint/2010/main" val="3459481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3F1BA-30FA-4A97-A60E-26E3CC629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93573"/>
            <a:ext cx="7729728" cy="1188720"/>
          </a:xfrm>
        </p:spPr>
        <p:txBody>
          <a:bodyPr>
            <a:noAutofit/>
          </a:bodyPr>
          <a:lstStyle/>
          <a:p>
            <a:r>
              <a:rPr lang="en-US" sz="4000" dirty="0"/>
              <a:t>RI Supreme Court Review Timeline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B78E6-3ECC-5D2C-E015-A6729E468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568741"/>
            <a:ext cx="7729728" cy="5184397"/>
          </a:xfrm>
        </p:spPr>
        <p:txBody>
          <a:bodyPr>
            <a:noAutofit/>
          </a:bodyPr>
          <a:lstStyle/>
          <a:p>
            <a:r>
              <a:rPr lang="en-US" sz="2600" dirty="0"/>
              <a:t>1. Petition for Writ of Certiorari to be filed within 20 days of entry of final decree. </a:t>
            </a:r>
          </a:p>
          <a:p>
            <a:pPr lvl="1"/>
            <a:r>
              <a:rPr lang="en-US" sz="2600" dirty="0"/>
              <a:t>Petition for Writ should include:</a:t>
            </a:r>
          </a:p>
          <a:p>
            <a:pPr lvl="2"/>
            <a:r>
              <a:rPr lang="en-US" sz="2600" dirty="0"/>
              <a:t>Concise statement of the case. </a:t>
            </a:r>
          </a:p>
          <a:p>
            <a:pPr lvl="2"/>
            <a:r>
              <a:rPr lang="en-US" sz="2600" dirty="0"/>
              <a:t>A statement setting forth, with particularity, why relief sought is not available elsewhere.</a:t>
            </a:r>
          </a:p>
          <a:p>
            <a:pPr lvl="2"/>
            <a:r>
              <a:rPr lang="en-US" sz="2600" dirty="0"/>
              <a:t>A copy of order or opinion you seek to have reviewed, along with relevant parts of the record. </a:t>
            </a:r>
          </a:p>
          <a:p>
            <a:pPr lvl="2"/>
            <a:r>
              <a:rPr lang="en-US" sz="2600" dirty="0"/>
              <a:t>A memorandum of law appended with statutory grounds and relevant/applicable case law.</a:t>
            </a:r>
          </a:p>
        </p:txBody>
      </p:sp>
    </p:spTree>
    <p:extLst>
      <p:ext uri="{BB962C8B-B14F-4D97-AF65-F5344CB8AC3E}">
        <p14:creationId xmlns:p14="http://schemas.microsoft.com/office/powerpoint/2010/main" val="3881998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8F794-C984-F42E-A405-94C2CA744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2413" y="523613"/>
            <a:ext cx="7729728" cy="1188720"/>
          </a:xfrm>
        </p:spPr>
        <p:txBody>
          <a:bodyPr>
            <a:noAutofit/>
          </a:bodyPr>
          <a:lstStyle/>
          <a:p>
            <a:r>
              <a:rPr lang="en-US" sz="4000" dirty="0"/>
              <a:t>RI Supreme Court review timeline </a:t>
            </a:r>
            <a:r>
              <a:rPr lang="en-US" sz="4000" dirty="0" err="1"/>
              <a:t>conT.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E4910-D075-E7E5-A3CA-AF30B5E12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904302"/>
            <a:ext cx="7729728" cy="3835726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2. Motion for a Stay should be directed to the RI Supreme Court pursuant to Rule 13.  </a:t>
            </a:r>
          </a:p>
          <a:p>
            <a:r>
              <a:rPr lang="en-US" sz="3200" dirty="0"/>
              <a:t>3. Memorandum in Opposition due 20 days later.</a:t>
            </a:r>
          </a:p>
          <a:p>
            <a:r>
              <a:rPr lang="en-US" sz="3200" dirty="0"/>
              <a:t>4. Reply Memorandum due within 10 days. </a:t>
            </a:r>
          </a:p>
          <a:p>
            <a:r>
              <a:rPr lang="en-US" sz="3200" dirty="0"/>
              <a:t>5. Rule 4.7 of Rules of Practice requires a copy of petition, motion, and any order issued by the RI Supreme Court to be filed with the Workers’ Compensation Court. </a:t>
            </a:r>
          </a:p>
        </p:txBody>
      </p:sp>
    </p:spTree>
    <p:extLst>
      <p:ext uri="{BB962C8B-B14F-4D97-AF65-F5344CB8AC3E}">
        <p14:creationId xmlns:p14="http://schemas.microsoft.com/office/powerpoint/2010/main" val="20190269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417C31FD5D9449AA3FEB7D5D0B1199" ma:contentTypeVersion="0" ma:contentTypeDescription="Create a new document." ma:contentTypeScope="" ma:versionID="d1f2f99bd026cc40b34cb8eb92b9ab4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76FF36-EAC3-4B64-9F6E-374954F8D01C}"/>
</file>

<file path=customXml/itemProps2.xml><?xml version="1.0" encoding="utf-8"?>
<ds:datastoreItem xmlns:ds="http://schemas.openxmlformats.org/officeDocument/2006/customXml" ds:itemID="{4D00553B-F1FC-4529-B05F-EC05AF90D49E}"/>
</file>

<file path=customXml/itemProps3.xml><?xml version="1.0" encoding="utf-8"?>
<ds:datastoreItem xmlns:ds="http://schemas.openxmlformats.org/officeDocument/2006/customXml" ds:itemID="{422CE107-F7A6-4CA8-858B-AA65EF22FF2A}"/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47</TotalTime>
  <Words>445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Parcel</vt:lpstr>
      <vt:lpstr>Red light – green light: let’s go to the Review!</vt:lpstr>
      <vt:lpstr>The panelists</vt:lpstr>
      <vt:lpstr>WCC Appellate Panel Review: Important statutes and Rules </vt:lpstr>
      <vt:lpstr>WCC Appellate panel Review timeline</vt:lpstr>
      <vt:lpstr>WCC Appellate panel Review timeline CONT.</vt:lpstr>
      <vt:lpstr>Review by the RI supreme court: Important statutes and rules</vt:lpstr>
      <vt:lpstr>RI Supreme Court Review Timeline </vt:lpstr>
      <vt:lpstr>RI Supreme Court review timeline conT.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light – green light: let’s go to the Review!</dc:title>
  <dc:creator>Saunders, Whitney</dc:creator>
  <cp:lastModifiedBy>Saunders, Whitney</cp:lastModifiedBy>
  <cp:revision>9</cp:revision>
  <dcterms:created xsi:type="dcterms:W3CDTF">2024-03-21T17:06:14Z</dcterms:created>
  <dcterms:modified xsi:type="dcterms:W3CDTF">2024-04-22T15:22:57Z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0x010100DD417C31FD5D9449AA3FEB7D5D0B1199</vt:lpwstr>
  </property>
</Properties>
</file>