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notesSlides/notesSlide2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40"/>
  </p:notesMasterIdLst>
  <p:sldIdLst>
    <p:sldId id="256" r:id="rId2"/>
    <p:sldId id="260" r:id="rId3"/>
    <p:sldId id="306" r:id="rId4"/>
    <p:sldId id="261" r:id="rId5"/>
    <p:sldId id="257" r:id="rId6"/>
    <p:sldId id="259" r:id="rId7"/>
    <p:sldId id="277" r:id="rId8"/>
    <p:sldId id="278" r:id="rId9"/>
    <p:sldId id="279" r:id="rId10"/>
    <p:sldId id="280" r:id="rId11"/>
    <p:sldId id="274" r:id="rId12"/>
    <p:sldId id="276" r:id="rId13"/>
    <p:sldId id="297" r:id="rId14"/>
    <p:sldId id="275" r:id="rId15"/>
    <p:sldId id="307" r:id="rId16"/>
    <p:sldId id="308" r:id="rId17"/>
    <p:sldId id="309" r:id="rId18"/>
    <p:sldId id="262" r:id="rId19"/>
    <p:sldId id="292" r:id="rId20"/>
    <p:sldId id="263" r:id="rId21"/>
    <p:sldId id="283" r:id="rId22"/>
    <p:sldId id="267" r:id="rId23"/>
    <p:sldId id="301" r:id="rId24"/>
    <p:sldId id="286" r:id="rId25"/>
    <p:sldId id="287" r:id="rId26"/>
    <p:sldId id="288" r:id="rId27"/>
    <p:sldId id="302" r:id="rId28"/>
    <p:sldId id="293" r:id="rId29"/>
    <p:sldId id="294" r:id="rId30"/>
    <p:sldId id="295" r:id="rId31"/>
    <p:sldId id="296" r:id="rId32"/>
    <p:sldId id="299" r:id="rId33"/>
    <p:sldId id="303" r:id="rId34"/>
    <p:sldId id="298" r:id="rId35"/>
    <p:sldId id="304" r:id="rId36"/>
    <p:sldId id="305" r:id="rId37"/>
    <p:sldId id="290" r:id="rId38"/>
    <p:sldId id="2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D593BA-511A-A74C-8987-077FD1E72B96}" v="91" dt="2024-03-29T14:32:06.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7"/>
    <p:restoredTop sz="94679"/>
  </p:normalViewPr>
  <p:slideViewPr>
    <p:cSldViewPr snapToGrid="0">
      <p:cViewPr varScale="1">
        <p:scale>
          <a:sx n="121" d="100"/>
          <a:sy n="121" d="100"/>
        </p:scale>
        <p:origin x="2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oureux Brian" userId="893972af-6097-426b-96c3-66cec1129242" providerId="ADAL" clId="{BED593BA-511A-A74C-8987-077FD1E72B96}"/>
    <pc:docChg chg="undo custSel addSld delSld modSld sldOrd">
      <pc:chgData name="Lamoureux Brian" userId="893972af-6097-426b-96c3-66cec1129242" providerId="ADAL" clId="{BED593BA-511A-A74C-8987-077FD1E72B96}" dt="2024-03-29T14:32:15.228" v="2687" actId="20578"/>
      <pc:docMkLst>
        <pc:docMk/>
      </pc:docMkLst>
      <pc:sldChg chg="addSp delSp modSp mod">
        <pc:chgData name="Lamoureux Brian" userId="893972af-6097-426b-96c3-66cec1129242" providerId="ADAL" clId="{BED593BA-511A-A74C-8987-077FD1E72B96}" dt="2024-03-29T14:01:33.824" v="85" actId="26606"/>
        <pc:sldMkLst>
          <pc:docMk/>
          <pc:sldMk cId="645717078" sldId="256"/>
        </pc:sldMkLst>
        <pc:spChg chg="mod">
          <ac:chgData name="Lamoureux Brian" userId="893972af-6097-426b-96c3-66cec1129242" providerId="ADAL" clId="{BED593BA-511A-A74C-8987-077FD1E72B96}" dt="2024-03-29T14:01:33.824" v="85" actId="26606"/>
          <ac:spMkLst>
            <pc:docMk/>
            <pc:sldMk cId="645717078" sldId="256"/>
            <ac:spMk id="2" creationId="{3F2BD872-3F84-0D58-D623-1F6E55E16C44}"/>
          </ac:spMkLst>
        </pc:spChg>
        <pc:spChg chg="mod">
          <ac:chgData name="Lamoureux Brian" userId="893972af-6097-426b-96c3-66cec1129242" providerId="ADAL" clId="{BED593BA-511A-A74C-8987-077FD1E72B96}" dt="2024-03-29T14:01:33.824" v="85" actId="26606"/>
          <ac:spMkLst>
            <pc:docMk/>
            <pc:sldMk cId="645717078" sldId="256"/>
            <ac:spMk id="3" creationId="{BF0DD682-7671-C742-39E4-C15D28089A85}"/>
          </ac:spMkLst>
        </pc:spChg>
        <pc:spChg chg="del">
          <ac:chgData name="Lamoureux Brian" userId="893972af-6097-426b-96c3-66cec1129242" providerId="ADAL" clId="{BED593BA-511A-A74C-8987-077FD1E72B96}" dt="2024-03-29T14:01:33.824" v="85" actId="26606"/>
          <ac:spMkLst>
            <pc:docMk/>
            <pc:sldMk cId="645717078" sldId="256"/>
            <ac:spMk id="1040" creationId="{35F60170-91B4-45F0-B88B-9C07AEC4642C}"/>
          </ac:spMkLst>
        </pc:spChg>
        <pc:spChg chg="add">
          <ac:chgData name="Lamoureux Brian" userId="893972af-6097-426b-96c3-66cec1129242" providerId="ADAL" clId="{BED593BA-511A-A74C-8987-077FD1E72B96}" dt="2024-03-29T14:01:33.824" v="85" actId="26606"/>
          <ac:spMkLst>
            <pc:docMk/>
            <pc:sldMk cId="645717078" sldId="256"/>
            <ac:spMk id="1049" creationId="{35F60170-91B4-45F0-B88B-9C07AEC4642C}"/>
          </ac:spMkLst>
        </pc:spChg>
        <pc:picChg chg="ord">
          <ac:chgData name="Lamoureux Brian" userId="893972af-6097-426b-96c3-66cec1129242" providerId="ADAL" clId="{BED593BA-511A-A74C-8987-077FD1E72B96}" dt="2024-03-29T14:01:33.824" v="85" actId="26606"/>
          <ac:picMkLst>
            <pc:docMk/>
            <pc:sldMk cId="645717078" sldId="256"/>
            <ac:picMk id="4" creationId="{E820D45B-019D-DFFE-3662-495CA8991C21}"/>
          </ac:picMkLst>
        </pc:picChg>
        <pc:picChg chg="add mod">
          <ac:chgData name="Lamoureux Brian" userId="893972af-6097-426b-96c3-66cec1129242" providerId="ADAL" clId="{BED593BA-511A-A74C-8987-077FD1E72B96}" dt="2024-03-29T14:01:33.824" v="85" actId="26606"/>
          <ac:picMkLst>
            <pc:docMk/>
            <pc:sldMk cId="645717078" sldId="256"/>
            <ac:picMk id="5" creationId="{DF2B3EAD-16F5-D4CF-7F41-494B9151FACD}"/>
          </ac:picMkLst>
        </pc:picChg>
        <pc:picChg chg="del">
          <ac:chgData name="Lamoureux Brian" userId="893972af-6097-426b-96c3-66cec1129242" providerId="ADAL" clId="{BED593BA-511A-A74C-8987-077FD1E72B96}" dt="2024-03-29T14:01:28.206" v="83" actId="478"/>
          <ac:picMkLst>
            <pc:docMk/>
            <pc:sldMk cId="645717078" sldId="256"/>
            <ac:picMk id="1026" creationId="{554B0D1E-D3BD-1302-136A-54CF041E299C}"/>
          </ac:picMkLst>
        </pc:picChg>
        <pc:cxnChg chg="del">
          <ac:chgData name="Lamoureux Brian" userId="893972af-6097-426b-96c3-66cec1129242" providerId="ADAL" clId="{BED593BA-511A-A74C-8987-077FD1E72B96}" dt="2024-03-29T14:01:33.824" v="85" actId="26606"/>
          <ac:cxnSpMkLst>
            <pc:docMk/>
            <pc:sldMk cId="645717078" sldId="256"/>
            <ac:cxnSpMk id="1042" creationId="{2C84CC28-1690-471E-9AE2-3198EB86316B}"/>
          </ac:cxnSpMkLst>
        </pc:cxnChg>
        <pc:cxnChg chg="del">
          <ac:chgData name="Lamoureux Brian" userId="893972af-6097-426b-96c3-66cec1129242" providerId="ADAL" clId="{BED593BA-511A-A74C-8987-077FD1E72B96}" dt="2024-03-29T14:01:33.824" v="85" actId="26606"/>
          <ac:cxnSpMkLst>
            <pc:docMk/>
            <pc:sldMk cId="645717078" sldId="256"/>
            <ac:cxnSpMk id="1044" creationId="{526E6137-4B85-4A65-BCC4-9BAB3D0DAE71}"/>
          </ac:cxnSpMkLst>
        </pc:cxnChg>
        <pc:cxnChg chg="add">
          <ac:chgData name="Lamoureux Brian" userId="893972af-6097-426b-96c3-66cec1129242" providerId="ADAL" clId="{BED593BA-511A-A74C-8987-077FD1E72B96}" dt="2024-03-29T14:01:33.824" v="85" actId="26606"/>
          <ac:cxnSpMkLst>
            <pc:docMk/>
            <pc:sldMk cId="645717078" sldId="256"/>
            <ac:cxnSpMk id="1051" creationId="{82A1AB15-495E-4EE0-98F0-89DD89CD14FD}"/>
          </ac:cxnSpMkLst>
        </pc:cxnChg>
        <pc:cxnChg chg="add">
          <ac:chgData name="Lamoureux Brian" userId="893972af-6097-426b-96c3-66cec1129242" providerId="ADAL" clId="{BED593BA-511A-A74C-8987-077FD1E72B96}" dt="2024-03-29T14:01:33.824" v="85" actId="26606"/>
          <ac:cxnSpMkLst>
            <pc:docMk/>
            <pc:sldMk cId="645717078" sldId="256"/>
            <ac:cxnSpMk id="1053" creationId="{74EEBF2A-B7AF-4EC9-B6F7-BF425E70A0D9}"/>
          </ac:cxnSpMkLst>
        </pc:cxnChg>
      </pc:sldChg>
      <pc:sldChg chg="modSp mod modAnim">
        <pc:chgData name="Lamoureux Brian" userId="893972af-6097-426b-96c3-66cec1129242" providerId="ADAL" clId="{BED593BA-511A-A74C-8987-077FD1E72B96}" dt="2024-03-29T14:02:10.780" v="121" actId="27636"/>
        <pc:sldMkLst>
          <pc:docMk/>
          <pc:sldMk cId="2204995993" sldId="260"/>
        </pc:sldMkLst>
        <pc:spChg chg="mod">
          <ac:chgData name="Lamoureux Brian" userId="893972af-6097-426b-96c3-66cec1129242" providerId="ADAL" clId="{BED593BA-511A-A74C-8987-077FD1E72B96}" dt="2024-03-29T14:02:10.780" v="121" actId="27636"/>
          <ac:spMkLst>
            <pc:docMk/>
            <pc:sldMk cId="2204995993" sldId="260"/>
            <ac:spMk id="3" creationId="{FB4C0C96-43A0-B83D-A3B7-51979EF88D56}"/>
          </ac:spMkLst>
        </pc:spChg>
      </pc:sldChg>
      <pc:sldChg chg="modSp mod modAnim">
        <pc:chgData name="Lamoureux Brian" userId="893972af-6097-426b-96c3-66cec1129242" providerId="ADAL" clId="{BED593BA-511A-A74C-8987-077FD1E72B96}" dt="2024-03-29T14:02:32.001" v="175" actId="27636"/>
        <pc:sldMkLst>
          <pc:docMk/>
          <pc:sldMk cId="1535627658" sldId="261"/>
        </pc:sldMkLst>
        <pc:spChg chg="mod">
          <ac:chgData name="Lamoureux Brian" userId="893972af-6097-426b-96c3-66cec1129242" providerId="ADAL" clId="{BED593BA-511A-A74C-8987-077FD1E72B96}" dt="2024-03-29T14:02:32.001" v="175" actId="27636"/>
          <ac:spMkLst>
            <pc:docMk/>
            <pc:sldMk cId="1535627658" sldId="261"/>
            <ac:spMk id="3" creationId="{712D54B5-0A45-6AE1-9A6E-AAA2B43C5D14}"/>
          </ac:spMkLst>
        </pc:spChg>
      </pc:sldChg>
      <pc:sldChg chg="del">
        <pc:chgData name="Lamoureux Brian" userId="893972af-6097-426b-96c3-66cec1129242" providerId="ADAL" clId="{BED593BA-511A-A74C-8987-077FD1E72B96}" dt="2024-03-29T14:30:34.776" v="2622" actId="2696"/>
        <pc:sldMkLst>
          <pc:docMk/>
          <pc:sldMk cId="4101213795" sldId="281"/>
        </pc:sldMkLst>
      </pc:sldChg>
      <pc:sldChg chg="del">
        <pc:chgData name="Lamoureux Brian" userId="893972af-6097-426b-96c3-66cec1129242" providerId="ADAL" clId="{BED593BA-511A-A74C-8987-077FD1E72B96}" dt="2024-03-29T14:30:34.776" v="2622" actId="2696"/>
        <pc:sldMkLst>
          <pc:docMk/>
          <pc:sldMk cId="803404028" sldId="282"/>
        </pc:sldMkLst>
      </pc:sldChg>
      <pc:sldChg chg="del">
        <pc:chgData name="Lamoureux Brian" userId="893972af-6097-426b-96c3-66cec1129242" providerId="ADAL" clId="{BED593BA-511A-A74C-8987-077FD1E72B96}" dt="2024-03-29T14:05:09.084" v="177" actId="2696"/>
        <pc:sldMkLst>
          <pc:docMk/>
          <pc:sldMk cId="969836724" sldId="284"/>
        </pc:sldMkLst>
      </pc:sldChg>
      <pc:sldChg chg="del">
        <pc:chgData name="Lamoureux Brian" userId="893972af-6097-426b-96c3-66cec1129242" providerId="ADAL" clId="{BED593BA-511A-A74C-8987-077FD1E72B96}" dt="2024-03-29T14:31:02.155" v="2625" actId="2696"/>
        <pc:sldMkLst>
          <pc:docMk/>
          <pc:sldMk cId="1829155934" sldId="285"/>
        </pc:sldMkLst>
      </pc:sldChg>
      <pc:sldChg chg="ord">
        <pc:chgData name="Lamoureux Brian" userId="893972af-6097-426b-96c3-66cec1129242" providerId="ADAL" clId="{BED593BA-511A-A74C-8987-077FD1E72B96}" dt="2024-03-29T14:30:51.286" v="2623" actId="20578"/>
        <pc:sldMkLst>
          <pc:docMk/>
          <pc:sldMk cId="1726302175" sldId="286"/>
        </pc:sldMkLst>
      </pc:sldChg>
      <pc:sldChg chg="ord">
        <pc:chgData name="Lamoureux Brian" userId="893972af-6097-426b-96c3-66cec1129242" providerId="ADAL" clId="{BED593BA-511A-A74C-8987-077FD1E72B96}" dt="2024-03-29T14:30:51.286" v="2623" actId="20578"/>
        <pc:sldMkLst>
          <pc:docMk/>
          <pc:sldMk cId="1149515080" sldId="287"/>
        </pc:sldMkLst>
      </pc:sldChg>
      <pc:sldChg chg="ord">
        <pc:chgData name="Lamoureux Brian" userId="893972af-6097-426b-96c3-66cec1129242" providerId="ADAL" clId="{BED593BA-511A-A74C-8987-077FD1E72B96}" dt="2024-03-29T14:30:51.286" v="2623" actId="20578"/>
        <pc:sldMkLst>
          <pc:docMk/>
          <pc:sldMk cId="3835202671" sldId="288"/>
        </pc:sldMkLst>
      </pc:sldChg>
      <pc:sldChg chg="modSp mod">
        <pc:chgData name="Lamoureux Brian" userId="893972af-6097-426b-96c3-66cec1129242" providerId="ADAL" clId="{BED593BA-511A-A74C-8987-077FD1E72B96}" dt="2024-03-29T14:05:27.991" v="237" actId="20577"/>
        <pc:sldMkLst>
          <pc:docMk/>
          <pc:sldMk cId="2455220056" sldId="289"/>
        </pc:sldMkLst>
        <pc:spChg chg="mod">
          <ac:chgData name="Lamoureux Brian" userId="893972af-6097-426b-96c3-66cec1129242" providerId="ADAL" clId="{BED593BA-511A-A74C-8987-077FD1E72B96}" dt="2024-03-29T14:05:27.991" v="237" actId="20577"/>
          <ac:spMkLst>
            <pc:docMk/>
            <pc:sldMk cId="2455220056" sldId="289"/>
            <ac:spMk id="2" creationId="{F2F34215-1974-F911-2785-1F813E395D97}"/>
          </ac:spMkLst>
        </pc:spChg>
        <pc:spChg chg="mod">
          <ac:chgData name="Lamoureux Brian" userId="893972af-6097-426b-96c3-66cec1129242" providerId="ADAL" clId="{BED593BA-511A-A74C-8987-077FD1E72B96}" dt="2024-03-29T14:05:26.433" v="236" actId="20577"/>
          <ac:spMkLst>
            <pc:docMk/>
            <pc:sldMk cId="2455220056" sldId="289"/>
            <ac:spMk id="3" creationId="{AEFE1DE6-DB54-35D1-17AC-811A897EF53F}"/>
          </ac:spMkLst>
        </pc:spChg>
      </pc:sldChg>
      <pc:sldChg chg="del">
        <pc:chgData name="Lamoureux Brian" userId="893972af-6097-426b-96c3-66cec1129242" providerId="ADAL" clId="{BED593BA-511A-A74C-8987-077FD1E72B96}" dt="2024-03-29T14:30:34.776" v="2622" actId="2696"/>
        <pc:sldMkLst>
          <pc:docMk/>
          <pc:sldMk cId="2716261867" sldId="291"/>
        </pc:sldMkLst>
      </pc:sldChg>
      <pc:sldChg chg="ord">
        <pc:chgData name="Lamoureux Brian" userId="893972af-6097-426b-96c3-66cec1129242" providerId="ADAL" clId="{BED593BA-511A-A74C-8987-077FD1E72B96}" dt="2024-03-29T14:30:53.899" v="2624" actId="20578"/>
        <pc:sldMkLst>
          <pc:docMk/>
          <pc:sldMk cId="4098803070" sldId="292"/>
        </pc:sldMkLst>
      </pc:sldChg>
      <pc:sldChg chg="modSp new mod">
        <pc:chgData name="Lamoureux Brian" userId="893972af-6097-426b-96c3-66cec1129242" providerId="ADAL" clId="{BED593BA-511A-A74C-8987-077FD1E72B96}" dt="2024-03-29T14:19:59.910" v="2509" actId="255"/>
        <pc:sldMkLst>
          <pc:docMk/>
          <pc:sldMk cId="152270552" sldId="293"/>
        </pc:sldMkLst>
        <pc:spChg chg="mod">
          <ac:chgData name="Lamoureux Brian" userId="893972af-6097-426b-96c3-66cec1129242" providerId="ADAL" clId="{BED593BA-511A-A74C-8987-077FD1E72B96}" dt="2024-03-29T14:19:59.910" v="2509" actId="255"/>
          <ac:spMkLst>
            <pc:docMk/>
            <pc:sldMk cId="152270552" sldId="293"/>
            <ac:spMk id="2" creationId="{62388D5E-A041-C189-67D1-437DAA7D6E86}"/>
          </ac:spMkLst>
        </pc:spChg>
        <pc:spChg chg="mod">
          <ac:chgData name="Lamoureux Brian" userId="893972af-6097-426b-96c3-66cec1129242" providerId="ADAL" clId="{BED593BA-511A-A74C-8987-077FD1E72B96}" dt="2024-03-29T14:11:20.043" v="1055" actId="207"/>
          <ac:spMkLst>
            <pc:docMk/>
            <pc:sldMk cId="152270552" sldId="293"/>
            <ac:spMk id="3" creationId="{4033107A-594F-BB5F-927E-971BB169E390}"/>
          </ac:spMkLst>
        </pc:spChg>
      </pc:sldChg>
      <pc:sldChg chg="del">
        <pc:chgData name="Lamoureux Brian" userId="893972af-6097-426b-96c3-66cec1129242" providerId="ADAL" clId="{BED593BA-511A-A74C-8987-077FD1E72B96}" dt="2024-03-29T14:05:01.326" v="176" actId="2696"/>
        <pc:sldMkLst>
          <pc:docMk/>
          <pc:sldMk cId="367669487" sldId="293"/>
        </pc:sldMkLst>
      </pc:sldChg>
      <pc:sldChg chg="modSp add mod">
        <pc:chgData name="Lamoureux Brian" userId="893972af-6097-426b-96c3-66cec1129242" providerId="ADAL" clId="{BED593BA-511A-A74C-8987-077FD1E72B96}" dt="2024-03-29T14:20:11.824" v="2512" actId="255"/>
        <pc:sldMkLst>
          <pc:docMk/>
          <pc:sldMk cId="888665088" sldId="294"/>
        </pc:sldMkLst>
        <pc:spChg chg="mod">
          <ac:chgData name="Lamoureux Brian" userId="893972af-6097-426b-96c3-66cec1129242" providerId="ADAL" clId="{BED593BA-511A-A74C-8987-077FD1E72B96}" dt="2024-03-29T14:20:11.824" v="2512" actId="255"/>
          <ac:spMkLst>
            <pc:docMk/>
            <pc:sldMk cId="888665088" sldId="294"/>
            <ac:spMk id="2" creationId="{62388D5E-A041-C189-67D1-437DAA7D6E86}"/>
          </ac:spMkLst>
        </pc:spChg>
        <pc:spChg chg="mod">
          <ac:chgData name="Lamoureux Brian" userId="893972af-6097-426b-96c3-66cec1129242" providerId="ADAL" clId="{BED593BA-511A-A74C-8987-077FD1E72B96}" dt="2024-03-29T14:14:41.568" v="1876" actId="20577"/>
          <ac:spMkLst>
            <pc:docMk/>
            <pc:sldMk cId="888665088" sldId="294"/>
            <ac:spMk id="3" creationId="{4033107A-594F-BB5F-927E-971BB169E390}"/>
          </ac:spMkLst>
        </pc:spChg>
      </pc:sldChg>
      <pc:sldChg chg="modSp add mod">
        <pc:chgData name="Lamoureux Brian" userId="893972af-6097-426b-96c3-66cec1129242" providerId="ADAL" clId="{BED593BA-511A-A74C-8987-077FD1E72B96}" dt="2024-03-29T14:20:23.542" v="2515" actId="21"/>
        <pc:sldMkLst>
          <pc:docMk/>
          <pc:sldMk cId="2106484377" sldId="295"/>
        </pc:sldMkLst>
        <pc:spChg chg="mod">
          <ac:chgData name="Lamoureux Brian" userId="893972af-6097-426b-96c3-66cec1129242" providerId="ADAL" clId="{BED593BA-511A-A74C-8987-077FD1E72B96}" dt="2024-03-29T14:20:20.378" v="2514" actId="255"/>
          <ac:spMkLst>
            <pc:docMk/>
            <pc:sldMk cId="2106484377" sldId="295"/>
            <ac:spMk id="2" creationId="{62388D5E-A041-C189-67D1-437DAA7D6E86}"/>
          </ac:spMkLst>
        </pc:spChg>
        <pc:spChg chg="mod">
          <ac:chgData name="Lamoureux Brian" userId="893972af-6097-426b-96c3-66cec1129242" providerId="ADAL" clId="{BED593BA-511A-A74C-8987-077FD1E72B96}" dt="2024-03-29T14:20:23.542" v="2515" actId="21"/>
          <ac:spMkLst>
            <pc:docMk/>
            <pc:sldMk cId="2106484377" sldId="295"/>
            <ac:spMk id="3" creationId="{4033107A-594F-BB5F-927E-971BB169E390}"/>
          </ac:spMkLst>
        </pc:spChg>
      </pc:sldChg>
      <pc:sldChg chg="modSp add mod">
        <pc:chgData name="Lamoureux Brian" userId="893972af-6097-426b-96c3-66cec1129242" providerId="ADAL" clId="{BED593BA-511A-A74C-8987-077FD1E72B96}" dt="2024-03-29T14:29:53.279" v="2614" actId="20577"/>
        <pc:sldMkLst>
          <pc:docMk/>
          <pc:sldMk cId="1830737872" sldId="296"/>
        </pc:sldMkLst>
        <pc:spChg chg="mod">
          <ac:chgData name="Lamoureux Brian" userId="893972af-6097-426b-96c3-66cec1129242" providerId="ADAL" clId="{BED593BA-511A-A74C-8987-077FD1E72B96}" dt="2024-03-29T14:20:32.953" v="2523" actId="20577"/>
          <ac:spMkLst>
            <pc:docMk/>
            <pc:sldMk cId="1830737872" sldId="296"/>
            <ac:spMk id="2" creationId="{62388D5E-A041-C189-67D1-437DAA7D6E86}"/>
          </ac:spMkLst>
        </pc:spChg>
        <pc:spChg chg="mod">
          <ac:chgData name="Lamoureux Brian" userId="893972af-6097-426b-96c3-66cec1129242" providerId="ADAL" clId="{BED593BA-511A-A74C-8987-077FD1E72B96}" dt="2024-03-29T14:29:53.279" v="2614" actId="20577"/>
          <ac:spMkLst>
            <pc:docMk/>
            <pc:sldMk cId="1830737872" sldId="296"/>
            <ac:spMk id="3" creationId="{4033107A-594F-BB5F-927E-971BB169E390}"/>
          </ac:spMkLst>
        </pc:spChg>
      </pc:sldChg>
      <pc:sldChg chg="modSp add mod">
        <pc:chgData name="Lamoureux Brian" userId="893972af-6097-426b-96c3-66cec1129242" providerId="ADAL" clId="{BED593BA-511A-A74C-8987-077FD1E72B96}" dt="2024-03-29T14:30:16.604" v="2621" actId="20577"/>
        <pc:sldMkLst>
          <pc:docMk/>
          <pc:sldMk cId="1550746823" sldId="297"/>
        </pc:sldMkLst>
        <pc:spChg chg="mod">
          <ac:chgData name="Lamoureux Brian" userId="893972af-6097-426b-96c3-66cec1129242" providerId="ADAL" clId="{BED593BA-511A-A74C-8987-077FD1E72B96}" dt="2024-03-29T14:30:16.604" v="2621" actId="20577"/>
          <ac:spMkLst>
            <pc:docMk/>
            <pc:sldMk cId="1550746823" sldId="297"/>
            <ac:spMk id="2" creationId="{4E59D709-D7A1-FC14-4243-2F0A22E72325}"/>
          </ac:spMkLst>
        </pc:spChg>
      </pc:sldChg>
      <pc:sldChg chg="new del">
        <pc:chgData name="Lamoureux Brian" userId="893972af-6097-426b-96c3-66cec1129242" providerId="ADAL" clId="{BED593BA-511A-A74C-8987-077FD1E72B96}" dt="2024-03-29T14:30:11.304" v="2616" actId="680"/>
        <pc:sldMkLst>
          <pc:docMk/>
          <pc:sldMk cId="2346035893" sldId="297"/>
        </pc:sldMkLst>
      </pc:sldChg>
      <pc:sldChg chg="addSp delSp modSp new mod setBg">
        <pc:chgData name="Lamoureux Brian" userId="893972af-6097-426b-96c3-66cec1129242" providerId="ADAL" clId="{BED593BA-511A-A74C-8987-077FD1E72B96}" dt="2024-03-29T14:31:47.883" v="2657" actId="26606"/>
        <pc:sldMkLst>
          <pc:docMk/>
          <pc:sldMk cId="1721437681" sldId="298"/>
        </pc:sldMkLst>
        <pc:spChg chg="mod ord">
          <ac:chgData name="Lamoureux Brian" userId="893972af-6097-426b-96c3-66cec1129242" providerId="ADAL" clId="{BED593BA-511A-A74C-8987-077FD1E72B96}" dt="2024-03-29T14:31:47.883" v="2657" actId="26606"/>
          <ac:spMkLst>
            <pc:docMk/>
            <pc:sldMk cId="1721437681" sldId="298"/>
            <ac:spMk id="2" creationId="{6C44DC07-918F-3EA3-6DE3-C171DAE03E51}"/>
          </ac:spMkLst>
        </pc:spChg>
        <pc:spChg chg="del">
          <ac:chgData name="Lamoureux Brian" userId="893972af-6097-426b-96c3-66cec1129242" providerId="ADAL" clId="{BED593BA-511A-A74C-8987-077FD1E72B96}" dt="2024-03-29T14:31:47.883" v="2657" actId="26606"/>
          <ac:spMkLst>
            <pc:docMk/>
            <pc:sldMk cId="1721437681" sldId="298"/>
            <ac:spMk id="3" creationId="{A761F728-7059-CBEB-2580-02EA5E1EC9F2}"/>
          </ac:spMkLst>
        </pc:spChg>
        <pc:spChg chg="add">
          <ac:chgData name="Lamoureux Brian" userId="893972af-6097-426b-96c3-66cec1129242" providerId="ADAL" clId="{BED593BA-511A-A74C-8987-077FD1E72B96}" dt="2024-03-29T14:31:47.883" v="2657" actId="26606"/>
          <ac:spMkLst>
            <pc:docMk/>
            <pc:sldMk cId="1721437681" sldId="298"/>
            <ac:spMk id="17" creationId="{EA7E347D-B32A-4759-B7FF-FD25A9AEE645}"/>
          </ac:spMkLst>
        </pc:spChg>
        <pc:spChg chg="add">
          <ac:chgData name="Lamoureux Brian" userId="893972af-6097-426b-96c3-66cec1129242" providerId="ADAL" clId="{BED593BA-511A-A74C-8987-077FD1E72B96}" dt="2024-03-29T14:31:47.883" v="2657" actId="26606"/>
          <ac:spMkLst>
            <pc:docMk/>
            <pc:sldMk cId="1721437681" sldId="298"/>
            <ac:spMk id="19" creationId="{681F9FCB-1E38-43E9-8567-6292F4842051}"/>
          </ac:spMkLst>
        </pc:spChg>
        <pc:spChg chg="add">
          <ac:chgData name="Lamoureux Brian" userId="893972af-6097-426b-96c3-66cec1129242" providerId="ADAL" clId="{BED593BA-511A-A74C-8987-077FD1E72B96}" dt="2024-03-29T14:31:47.883" v="2657" actId="26606"/>
          <ac:spMkLst>
            <pc:docMk/>
            <pc:sldMk cId="1721437681" sldId="298"/>
            <ac:spMk id="21" creationId="{E687037D-D197-4CDD-BB5E-43AEE9E53408}"/>
          </ac:spMkLst>
        </pc:spChg>
        <pc:picChg chg="add mod">
          <ac:chgData name="Lamoureux Brian" userId="893972af-6097-426b-96c3-66cec1129242" providerId="ADAL" clId="{BED593BA-511A-A74C-8987-077FD1E72B96}" dt="2024-03-29T14:31:47.883" v="2657" actId="26606"/>
          <ac:picMkLst>
            <pc:docMk/>
            <pc:sldMk cId="1721437681" sldId="298"/>
            <ac:picMk id="4" creationId="{427109A4-4550-0F98-0CED-E14F6F624E64}"/>
          </ac:picMkLst>
        </pc:picChg>
        <pc:cxnChg chg="add">
          <ac:chgData name="Lamoureux Brian" userId="893972af-6097-426b-96c3-66cec1129242" providerId="ADAL" clId="{BED593BA-511A-A74C-8987-077FD1E72B96}" dt="2024-03-29T14:31:47.883" v="2657" actId="26606"/>
          <ac:cxnSpMkLst>
            <pc:docMk/>
            <pc:sldMk cId="1721437681" sldId="298"/>
            <ac:cxnSpMk id="9" creationId="{108D74AC-B125-4E11-BA53-E9E383966DF8}"/>
          </ac:cxnSpMkLst>
        </pc:cxnChg>
        <pc:cxnChg chg="add">
          <ac:chgData name="Lamoureux Brian" userId="893972af-6097-426b-96c3-66cec1129242" providerId="ADAL" clId="{BED593BA-511A-A74C-8987-077FD1E72B96}" dt="2024-03-29T14:31:47.883" v="2657" actId="26606"/>
          <ac:cxnSpMkLst>
            <pc:docMk/>
            <pc:sldMk cId="1721437681" sldId="298"/>
            <ac:cxnSpMk id="11" creationId="{9DC76EBE-FB9D-4054-B5D8-19E3EAFE40B2}"/>
          </ac:cxnSpMkLst>
        </pc:cxnChg>
        <pc:cxnChg chg="add">
          <ac:chgData name="Lamoureux Brian" userId="893972af-6097-426b-96c3-66cec1129242" providerId="ADAL" clId="{BED593BA-511A-A74C-8987-077FD1E72B96}" dt="2024-03-29T14:31:47.883" v="2657" actId="26606"/>
          <ac:cxnSpMkLst>
            <pc:docMk/>
            <pc:sldMk cId="1721437681" sldId="298"/>
            <ac:cxnSpMk id="13" creationId="{E48FA233-30DB-4D0A-BF51-78D03F79F247}"/>
          </ac:cxnSpMkLst>
        </pc:cxnChg>
        <pc:cxnChg chg="add">
          <ac:chgData name="Lamoureux Brian" userId="893972af-6097-426b-96c3-66cec1129242" providerId="ADAL" clId="{BED593BA-511A-A74C-8987-077FD1E72B96}" dt="2024-03-29T14:31:47.883" v="2657" actId="26606"/>
          <ac:cxnSpMkLst>
            <pc:docMk/>
            <pc:sldMk cId="1721437681" sldId="298"/>
            <ac:cxnSpMk id="15" creationId="{A2EFA84C-D756-4DC7-AA46-68D776F37FA4}"/>
          </ac:cxnSpMkLst>
        </pc:cxnChg>
        <pc:cxnChg chg="add">
          <ac:chgData name="Lamoureux Brian" userId="893972af-6097-426b-96c3-66cec1129242" providerId="ADAL" clId="{BED593BA-511A-A74C-8987-077FD1E72B96}" dt="2024-03-29T14:31:47.883" v="2657" actId="26606"/>
          <ac:cxnSpMkLst>
            <pc:docMk/>
            <pc:sldMk cId="1721437681" sldId="298"/>
            <ac:cxnSpMk id="23" creationId="{EBE7D411-C454-425C-A90F-B99A068A51E0}"/>
          </ac:cxnSpMkLst>
        </pc:cxnChg>
        <pc:cxnChg chg="add">
          <ac:chgData name="Lamoureux Brian" userId="893972af-6097-426b-96c3-66cec1129242" providerId="ADAL" clId="{BED593BA-511A-A74C-8987-077FD1E72B96}" dt="2024-03-29T14:31:47.883" v="2657" actId="26606"/>
          <ac:cxnSpMkLst>
            <pc:docMk/>
            <pc:sldMk cId="1721437681" sldId="298"/>
            <ac:cxnSpMk id="25" creationId="{59342EA8-6C28-4141-AA71-7D2D5D070905}"/>
          </ac:cxnSpMkLst>
        </pc:cxnChg>
        <pc:cxnChg chg="add">
          <ac:chgData name="Lamoureux Brian" userId="893972af-6097-426b-96c3-66cec1129242" providerId="ADAL" clId="{BED593BA-511A-A74C-8987-077FD1E72B96}" dt="2024-03-29T14:31:47.883" v="2657" actId="26606"/>
          <ac:cxnSpMkLst>
            <pc:docMk/>
            <pc:sldMk cId="1721437681" sldId="298"/>
            <ac:cxnSpMk id="27" creationId="{7D438A5E-0623-44C4-BA70-3BBB9D1520D7}"/>
          </ac:cxnSpMkLst>
        </pc:cxnChg>
      </pc:sldChg>
      <pc:sldChg chg="addSp delSp modSp add mod setBg delDesignElem">
        <pc:chgData name="Lamoureux Brian" userId="893972af-6097-426b-96c3-66cec1129242" providerId="ADAL" clId="{BED593BA-511A-A74C-8987-077FD1E72B96}" dt="2024-03-29T14:32:03.763" v="2668" actId="20577"/>
        <pc:sldMkLst>
          <pc:docMk/>
          <pc:sldMk cId="1558720995" sldId="299"/>
        </pc:sldMkLst>
        <pc:spChg chg="mod">
          <ac:chgData name="Lamoureux Brian" userId="893972af-6097-426b-96c3-66cec1129242" providerId="ADAL" clId="{BED593BA-511A-A74C-8987-077FD1E72B96}" dt="2024-03-29T14:32:03.763" v="2668" actId="20577"/>
          <ac:spMkLst>
            <pc:docMk/>
            <pc:sldMk cId="1558720995" sldId="299"/>
            <ac:spMk id="2" creationId="{6C44DC07-918F-3EA3-6DE3-C171DAE03E51}"/>
          </ac:spMkLst>
        </pc:spChg>
        <pc:spChg chg="add">
          <ac:chgData name="Lamoureux Brian" userId="893972af-6097-426b-96c3-66cec1129242" providerId="ADAL" clId="{BED593BA-511A-A74C-8987-077FD1E72B96}" dt="2024-03-29T14:32:00.851" v="2660" actId="26606"/>
          <ac:spMkLst>
            <pc:docMk/>
            <pc:sldMk cId="1558720995" sldId="299"/>
            <ac:spMk id="12" creationId="{EA7E347D-B32A-4759-B7FF-FD25A9AEE645}"/>
          </ac:spMkLst>
        </pc:spChg>
        <pc:spChg chg="add">
          <ac:chgData name="Lamoureux Brian" userId="893972af-6097-426b-96c3-66cec1129242" providerId="ADAL" clId="{BED593BA-511A-A74C-8987-077FD1E72B96}" dt="2024-03-29T14:32:00.851" v="2660" actId="26606"/>
          <ac:spMkLst>
            <pc:docMk/>
            <pc:sldMk cId="1558720995" sldId="299"/>
            <ac:spMk id="14" creationId="{681F9FCB-1E38-43E9-8567-6292F4842051}"/>
          </ac:spMkLst>
        </pc:spChg>
        <pc:spChg chg="add">
          <ac:chgData name="Lamoureux Brian" userId="893972af-6097-426b-96c3-66cec1129242" providerId="ADAL" clId="{BED593BA-511A-A74C-8987-077FD1E72B96}" dt="2024-03-29T14:32:00.851" v="2660" actId="26606"/>
          <ac:spMkLst>
            <pc:docMk/>
            <pc:sldMk cId="1558720995" sldId="299"/>
            <ac:spMk id="16" creationId="{E687037D-D197-4CDD-BB5E-43AEE9E53408}"/>
          </ac:spMkLst>
        </pc:spChg>
        <pc:spChg chg="del">
          <ac:chgData name="Lamoureux Brian" userId="893972af-6097-426b-96c3-66cec1129242" providerId="ADAL" clId="{BED593BA-511A-A74C-8987-077FD1E72B96}" dt="2024-03-29T14:31:53.155" v="2659"/>
          <ac:spMkLst>
            <pc:docMk/>
            <pc:sldMk cId="1558720995" sldId="299"/>
            <ac:spMk id="17" creationId="{EA7E347D-B32A-4759-B7FF-FD25A9AEE645}"/>
          </ac:spMkLst>
        </pc:spChg>
        <pc:spChg chg="del">
          <ac:chgData name="Lamoureux Brian" userId="893972af-6097-426b-96c3-66cec1129242" providerId="ADAL" clId="{BED593BA-511A-A74C-8987-077FD1E72B96}" dt="2024-03-29T14:31:53.155" v="2659"/>
          <ac:spMkLst>
            <pc:docMk/>
            <pc:sldMk cId="1558720995" sldId="299"/>
            <ac:spMk id="19" creationId="{681F9FCB-1E38-43E9-8567-6292F4842051}"/>
          </ac:spMkLst>
        </pc:spChg>
        <pc:spChg chg="del">
          <ac:chgData name="Lamoureux Brian" userId="893972af-6097-426b-96c3-66cec1129242" providerId="ADAL" clId="{BED593BA-511A-A74C-8987-077FD1E72B96}" dt="2024-03-29T14:31:53.155" v="2659"/>
          <ac:spMkLst>
            <pc:docMk/>
            <pc:sldMk cId="1558720995" sldId="299"/>
            <ac:spMk id="21" creationId="{E687037D-D197-4CDD-BB5E-43AEE9E53408}"/>
          </ac:spMkLst>
        </pc:spChg>
        <pc:cxnChg chg="add">
          <ac:chgData name="Lamoureux Brian" userId="893972af-6097-426b-96c3-66cec1129242" providerId="ADAL" clId="{BED593BA-511A-A74C-8987-077FD1E72B96}" dt="2024-03-29T14:32:00.851" v="2660" actId="26606"/>
          <ac:cxnSpMkLst>
            <pc:docMk/>
            <pc:sldMk cId="1558720995" sldId="299"/>
            <ac:cxnSpMk id="6" creationId="{108D74AC-B125-4E11-BA53-E9E383966DF8}"/>
          </ac:cxnSpMkLst>
        </pc:cxnChg>
        <pc:cxnChg chg="add">
          <ac:chgData name="Lamoureux Brian" userId="893972af-6097-426b-96c3-66cec1129242" providerId="ADAL" clId="{BED593BA-511A-A74C-8987-077FD1E72B96}" dt="2024-03-29T14:32:00.851" v="2660" actId="26606"/>
          <ac:cxnSpMkLst>
            <pc:docMk/>
            <pc:sldMk cId="1558720995" sldId="299"/>
            <ac:cxnSpMk id="7" creationId="{9DC76EBE-FB9D-4054-B5D8-19E3EAFE40B2}"/>
          </ac:cxnSpMkLst>
        </pc:cxnChg>
        <pc:cxnChg chg="add">
          <ac:chgData name="Lamoureux Brian" userId="893972af-6097-426b-96c3-66cec1129242" providerId="ADAL" clId="{BED593BA-511A-A74C-8987-077FD1E72B96}" dt="2024-03-29T14:32:00.851" v="2660" actId="26606"/>
          <ac:cxnSpMkLst>
            <pc:docMk/>
            <pc:sldMk cId="1558720995" sldId="299"/>
            <ac:cxnSpMk id="8" creationId="{E48FA233-30DB-4D0A-BF51-78D03F79F247}"/>
          </ac:cxnSpMkLst>
        </pc:cxnChg>
        <pc:cxnChg chg="del">
          <ac:chgData name="Lamoureux Brian" userId="893972af-6097-426b-96c3-66cec1129242" providerId="ADAL" clId="{BED593BA-511A-A74C-8987-077FD1E72B96}" dt="2024-03-29T14:31:53.155" v="2659"/>
          <ac:cxnSpMkLst>
            <pc:docMk/>
            <pc:sldMk cId="1558720995" sldId="299"/>
            <ac:cxnSpMk id="9" creationId="{108D74AC-B125-4E11-BA53-E9E383966DF8}"/>
          </ac:cxnSpMkLst>
        </pc:cxnChg>
        <pc:cxnChg chg="add">
          <ac:chgData name="Lamoureux Brian" userId="893972af-6097-426b-96c3-66cec1129242" providerId="ADAL" clId="{BED593BA-511A-A74C-8987-077FD1E72B96}" dt="2024-03-29T14:32:00.851" v="2660" actId="26606"/>
          <ac:cxnSpMkLst>
            <pc:docMk/>
            <pc:sldMk cId="1558720995" sldId="299"/>
            <ac:cxnSpMk id="10" creationId="{A2EFA84C-D756-4DC7-AA46-68D776F37FA4}"/>
          </ac:cxnSpMkLst>
        </pc:cxnChg>
        <pc:cxnChg chg="del">
          <ac:chgData name="Lamoureux Brian" userId="893972af-6097-426b-96c3-66cec1129242" providerId="ADAL" clId="{BED593BA-511A-A74C-8987-077FD1E72B96}" dt="2024-03-29T14:31:53.155" v="2659"/>
          <ac:cxnSpMkLst>
            <pc:docMk/>
            <pc:sldMk cId="1558720995" sldId="299"/>
            <ac:cxnSpMk id="11" creationId="{9DC76EBE-FB9D-4054-B5D8-19E3EAFE40B2}"/>
          </ac:cxnSpMkLst>
        </pc:cxnChg>
        <pc:cxnChg chg="del">
          <ac:chgData name="Lamoureux Brian" userId="893972af-6097-426b-96c3-66cec1129242" providerId="ADAL" clId="{BED593BA-511A-A74C-8987-077FD1E72B96}" dt="2024-03-29T14:31:53.155" v="2659"/>
          <ac:cxnSpMkLst>
            <pc:docMk/>
            <pc:sldMk cId="1558720995" sldId="299"/>
            <ac:cxnSpMk id="13" creationId="{E48FA233-30DB-4D0A-BF51-78D03F79F247}"/>
          </ac:cxnSpMkLst>
        </pc:cxnChg>
        <pc:cxnChg chg="del">
          <ac:chgData name="Lamoureux Brian" userId="893972af-6097-426b-96c3-66cec1129242" providerId="ADAL" clId="{BED593BA-511A-A74C-8987-077FD1E72B96}" dt="2024-03-29T14:31:53.155" v="2659"/>
          <ac:cxnSpMkLst>
            <pc:docMk/>
            <pc:sldMk cId="1558720995" sldId="299"/>
            <ac:cxnSpMk id="15" creationId="{A2EFA84C-D756-4DC7-AA46-68D776F37FA4}"/>
          </ac:cxnSpMkLst>
        </pc:cxnChg>
        <pc:cxnChg chg="add">
          <ac:chgData name="Lamoureux Brian" userId="893972af-6097-426b-96c3-66cec1129242" providerId="ADAL" clId="{BED593BA-511A-A74C-8987-077FD1E72B96}" dt="2024-03-29T14:32:00.851" v="2660" actId="26606"/>
          <ac:cxnSpMkLst>
            <pc:docMk/>
            <pc:sldMk cId="1558720995" sldId="299"/>
            <ac:cxnSpMk id="18" creationId="{EBE7D411-C454-425C-A90F-B99A068A51E0}"/>
          </ac:cxnSpMkLst>
        </pc:cxnChg>
        <pc:cxnChg chg="add">
          <ac:chgData name="Lamoureux Brian" userId="893972af-6097-426b-96c3-66cec1129242" providerId="ADAL" clId="{BED593BA-511A-A74C-8987-077FD1E72B96}" dt="2024-03-29T14:32:00.851" v="2660" actId="26606"/>
          <ac:cxnSpMkLst>
            <pc:docMk/>
            <pc:sldMk cId="1558720995" sldId="299"/>
            <ac:cxnSpMk id="20" creationId="{59342EA8-6C28-4141-AA71-7D2D5D070905}"/>
          </ac:cxnSpMkLst>
        </pc:cxnChg>
        <pc:cxnChg chg="add">
          <ac:chgData name="Lamoureux Brian" userId="893972af-6097-426b-96c3-66cec1129242" providerId="ADAL" clId="{BED593BA-511A-A74C-8987-077FD1E72B96}" dt="2024-03-29T14:32:00.851" v="2660" actId="26606"/>
          <ac:cxnSpMkLst>
            <pc:docMk/>
            <pc:sldMk cId="1558720995" sldId="299"/>
            <ac:cxnSpMk id="22" creationId="{7D438A5E-0623-44C4-BA70-3BBB9D1520D7}"/>
          </ac:cxnSpMkLst>
        </pc:cxnChg>
        <pc:cxnChg chg="del">
          <ac:chgData name="Lamoureux Brian" userId="893972af-6097-426b-96c3-66cec1129242" providerId="ADAL" clId="{BED593BA-511A-A74C-8987-077FD1E72B96}" dt="2024-03-29T14:31:53.155" v="2659"/>
          <ac:cxnSpMkLst>
            <pc:docMk/>
            <pc:sldMk cId="1558720995" sldId="299"/>
            <ac:cxnSpMk id="23" creationId="{EBE7D411-C454-425C-A90F-B99A068A51E0}"/>
          </ac:cxnSpMkLst>
        </pc:cxnChg>
        <pc:cxnChg chg="del">
          <ac:chgData name="Lamoureux Brian" userId="893972af-6097-426b-96c3-66cec1129242" providerId="ADAL" clId="{BED593BA-511A-A74C-8987-077FD1E72B96}" dt="2024-03-29T14:31:53.155" v="2659"/>
          <ac:cxnSpMkLst>
            <pc:docMk/>
            <pc:sldMk cId="1558720995" sldId="299"/>
            <ac:cxnSpMk id="25" creationId="{59342EA8-6C28-4141-AA71-7D2D5D070905}"/>
          </ac:cxnSpMkLst>
        </pc:cxnChg>
        <pc:cxnChg chg="del">
          <ac:chgData name="Lamoureux Brian" userId="893972af-6097-426b-96c3-66cec1129242" providerId="ADAL" clId="{BED593BA-511A-A74C-8987-077FD1E72B96}" dt="2024-03-29T14:31:53.155" v="2659"/>
          <ac:cxnSpMkLst>
            <pc:docMk/>
            <pc:sldMk cId="1558720995" sldId="299"/>
            <ac:cxnSpMk id="27" creationId="{7D438A5E-0623-44C4-BA70-3BBB9D1520D7}"/>
          </ac:cxnSpMkLst>
        </pc:cxnChg>
      </pc:sldChg>
      <pc:sldChg chg="addSp delSp modSp add mod ord setBg delDesignElem">
        <pc:chgData name="Lamoureux Brian" userId="893972af-6097-426b-96c3-66cec1129242" providerId="ADAL" clId="{BED593BA-511A-A74C-8987-077FD1E72B96}" dt="2024-03-29T14:32:15.228" v="2687" actId="20578"/>
        <pc:sldMkLst>
          <pc:docMk/>
          <pc:sldMk cId="759697311" sldId="300"/>
        </pc:sldMkLst>
        <pc:spChg chg="mod">
          <ac:chgData name="Lamoureux Brian" userId="893972af-6097-426b-96c3-66cec1129242" providerId="ADAL" clId="{BED593BA-511A-A74C-8987-077FD1E72B96}" dt="2024-03-29T14:32:13.317" v="2686" actId="20577"/>
          <ac:spMkLst>
            <pc:docMk/>
            <pc:sldMk cId="759697311" sldId="300"/>
            <ac:spMk id="2" creationId="{6C44DC07-918F-3EA3-6DE3-C171DAE03E51}"/>
          </ac:spMkLst>
        </pc:spChg>
        <pc:spChg chg="del">
          <ac:chgData name="Lamoureux Brian" userId="893972af-6097-426b-96c3-66cec1129242" providerId="ADAL" clId="{BED593BA-511A-A74C-8987-077FD1E72B96}" dt="2024-03-29T14:32:06.952" v="2670"/>
          <ac:spMkLst>
            <pc:docMk/>
            <pc:sldMk cId="759697311" sldId="300"/>
            <ac:spMk id="12" creationId="{EA7E347D-B32A-4759-B7FF-FD25A9AEE645}"/>
          </ac:spMkLst>
        </pc:spChg>
        <pc:spChg chg="del">
          <ac:chgData name="Lamoureux Brian" userId="893972af-6097-426b-96c3-66cec1129242" providerId="ADAL" clId="{BED593BA-511A-A74C-8987-077FD1E72B96}" dt="2024-03-29T14:32:06.952" v="2670"/>
          <ac:spMkLst>
            <pc:docMk/>
            <pc:sldMk cId="759697311" sldId="300"/>
            <ac:spMk id="14" creationId="{681F9FCB-1E38-43E9-8567-6292F4842051}"/>
          </ac:spMkLst>
        </pc:spChg>
        <pc:spChg chg="del">
          <ac:chgData name="Lamoureux Brian" userId="893972af-6097-426b-96c3-66cec1129242" providerId="ADAL" clId="{BED593BA-511A-A74C-8987-077FD1E72B96}" dt="2024-03-29T14:32:06.952" v="2670"/>
          <ac:spMkLst>
            <pc:docMk/>
            <pc:sldMk cId="759697311" sldId="300"/>
            <ac:spMk id="16" creationId="{E687037D-D197-4CDD-BB5E-43AEE9E53408}"/>
          </ac:spMkLst>
        </pc:spChg>
        <pc:spChg chg="add">
          <ac:chgData name="Lamoureux Brian" userId="893972af-6097-426b-96c3-66cec1129242" providerId="ADAL" clId="{BED593BA-511A-A74C-8987-077FD1E72B96}" dt="2024-03-29T14:32:08.860" v="2671" actId="26606"/>
          <ac:spMkLst>
            <pc:docMk/>
            <pc:sldMk cId="759697311" sldId="300"/>
            <ac:spMk id="17" creationId="{EA7E347D-B32A-4759-B7FF-FD25A9AEE645}"/>
          </ac:spMkLst>
        </pc:spChg>
        <pc:spChg chg="add">
          <ac:chgData name="Lamoureux Brian" userId="893972af-6097-426b-96c3-66cec1129242" providerId="ADAL" clId="{BED593BA-511A-A74C-8987-077FD1E72B96}" dt="2024-03-29T14:32:08.860" v="2671" actId="26606"/>
          <ac:spMkLst>
            <pc:docMk/>
            <pc:sldMk cId="759697311" sldId="300"/>
            <ac:spMk id="19" creationId="{681F9FCB-1E38-43E9-8567-6292F4842051}"/>
          </ac:spMkLst>
        </pc:spChg>
        <pc:spChg chg="add">
          <ac:chgData name="Lamoureux Brian" userId="893972af-6097-426b-96c3-66cec1129242" providerId="ADAL" clId="{BED593BA-511A-A74C-8987-077FD1E72B96}" dt="2024-03-29T14:32:08.860" v="2671" actId="26606"/>
          <ac:spMkLst>
            <pc:docMk/>
            <pc:sldMk cId="759697311" sldId="300"/>
            <ac:spMk id="21" creationId="{E687037D-D197-4CDD-BB5E-43AEE9E53408}"/>
          </ac:spMkLst>
        </pc:spChg>
        <pc:cxnChg chg="del">
          <ac:chgData name="Lamoureux Brian" userId="893972af-6097-426b-96c3-66cec1129242" providerId="ADAL" clId="{BED593BA-511A-A74C-8987-077FD1E72B96}" dt="2024-03-29T14:32:06.952" v="2670"/>
          <ac:cxnSpMkLst>
            <pc:docMk/>
            <pc:sldMk cId="759697311" sldId="300"/>
            <ac:cxnSpMk id="6" creationId="{108D74AC-B125-4E11-BA53-E9E383966DF8}"/>
          </ac:cxnSpMkLst>
        </pc:cxnChg>
        <pc:cxnChg chg="del">
          <ac:chgData name="Lamoureux Brian" userId="893972af-6097-426b-96c3-66cec1129242" providerId="ADAL" clId="{BED593BA-511A-A74C-8987-077FD1E72B96}" dt="2024-03-29T14:32:06.952" v="2670"/>
          <ac:cxnSpMkLst>
            <pc:docMk/>
            <pc:sldMk cId="759697311" sldId="300"/>
            <ac:cxnSpMk id="7" creationId="{9DC76EBE-FB9D-4054-B5D8-19E3EAFE40B2}"/>
          </ac:cxnSpMkLst>
        </pc:cxnChg>
        <pc:cxnChg chg="del">
          <ac:chgData name="Lamoureux Brian" userId="893972af-6097-426b-96c3-66cec1129242" providerId="ADAL" clId="{BED593BA-511A-A74C-8987-077FD1E72B96}" dt="2024-03-29T14:32:06.952" v="2670"/>
          <ac:cxnSpMkLst>
            <pc:docMk/>
            <pc:sldMk cId="759697311" sldId="300"/>
            <ac:cxnSpMk id="8" creationId="{E48FA233-30DB-4D0A-BF51-78D03F79F247}"/>
          </ac:cxnSpMkLst>
        </pc:cxnChg>
        <pc:cxnChg chg="add">
          <ac:chgData name="Lamoureux Brian" userId="893972af-6097-426b-96c3-66cec1129242" providerId="ADAL" clId="{BED593BA-511A-A74C-8987-077FD1E72B96}" dt="2024-03-29T14:32:08.860" v="2671" actId="26606"/>
          <ac:cxnSpMkLst>
            <pc:docMk/>
            <pc:sldMk cId="759697311" sldId="300"/>
            <ac:cxnSpMk id="9" creationId="{108D74AC-B125-4E11-BA53-E9E383966DF8}"/>
          </ac:cxnSpMkLst>
        </pc:cxnChg>
        <pc:cxnChg chg="del">
          <ac:chgData name="Lamoureux Brian" userId="893972af-6097-426b-96c3-66cec1129242" providerId="ADAL" clId="{BED593BA-511A-A74C-8987-077FD1E72B96}" dt="2024-03-29T14:32:06.952" v="2670"/>
          <ac:cxnSpMkLst>
            <pc:docMk/>
            <pc:sldMk cId="759697311" sldId="300"/>
            <ac:cxnSpMk id="10" creationId="{A2EFA84C-D756-4DC7-AA46-68D776F37FA4}"/>
          </ac:cxnSpMkLst>
        </pc:cxnChg>
        <pc:cxnChg chg="add">
          <ac:chgData name="Lamoureux Brian" userId="893972af-6097-426b-96c3-66cec1129242" providerId="ADAL" clId="{BED593BA-511A-A74C-8987-077FD1E72B96}" dt="2024-03-29T14:32:08.860" v="2671" actId="26606"/>
          <ac:cxnSpMkLst>
            <pc:docMk/>
            <pc:sldMk cId="759697311" sldId="300"/>
            <ac:cxnSpMk id="11" creationId="{9DC76EBE-FB9D-4054-B5D8-19E3EAFE40B2}"/>
          </ac:cxnSpMkLst>
        </pc:cxnChg>
        <pc:cxnChg chg="add">
          <ac:chgData name="Lamoureux Brian" userId="893972af-6097-426b-96c3-66cec1129242" providerId="ADAL" clId="{BED593BA-511A-A74C-8987-077FD1E72B96}" dt="2024-03-29T14:32:08.860" v="2671" actId="26606"/>
          <ac:cxnSpMkLst>
            <pc:docMk/>
            <pc:sldMk cId="759697311" sldId="300"/>
            <ac:cxnSpMk id="13" creationId="{E48FA233-30DB-4D0A-BF51-78D03F79F247}"/>
          </ac:cxnSpMkLst>
        </pc:cxnChg>
        <pc:cxnChg chg="add">
          <ac:chgData name="Lamoureux Brian" userId="893972af-6097-426b-96c3-66cec1129242" providerId="ADAL" clId="{BED593BA-511A-A74C-8987-077FD1E72B96}" dt="2024-03-29T14:32:08.860" v="2671" actId="26606"/>
          <ac:cxnSpMkLst>
            <pc:docMk/>
            <pc:sldMk cId="759697311" sldId="300"/>
            <ac:cxnSpMk id="15" creationId="{A2EFA84C-D756-4DC7-AA46-68D776F37FA4}"/>
          </ac:cxnSpMkLst>
        </pc:cxnChg>
        <pc:cxnChg chg="del">
          <ac:chgData name="Lamoureux Brian" userId="893972af-6097-426b-96c3-66cec1129242" providerId="ADAL" clId="{BED593BA-511A-A74C-8987-077FD1E72B96}" dt="2024-03-29T14:32:06.952" v="2670"/>
          <ac:cxnSpMkLst>
            <pc:docMk/>
            <pc:sldMk cId="759697311" sldId="300"/>
            <ac:cxnSpMk id="18" creationId="{EBE7D411-C454-425C-A90F-B99A068A51E0}"/>
          </ac:cxnSpMkLst>
        </pc:cxnChg>
        <pc:cxnChg chg="del">
          <ac:chgData name="Lamoureux Brian" userId="893972af-6097-426b-96c3-66cec1129242" providerId="ADAL" clId="{BED593BA-511A-A74C-8987-077FD1E72B96}" dt="2024-03-29T14:32:06.952" v="2670"/>
          <ac:cxnSpMkLst>
            <pc:docMk/>
            <pc:sldMk cId="759697311" sldId="300"/>
            <ac:cxnSpMk id="20" creationId="{59342EA8-6C28-4141-AA71-7D2D5D070905}"/>
          </ac:cxnSpMkLst>
        </pc:cxnChg>
        <pc:cxnChg chg="del">
          <ac:chgData name="Lamoureux Brian" userId="893972af-6097-426b-96c3-66cec1129242" providerId="ADAL" clId="{BED593BA-511A-A74C-8987-077FD1E72B96}" dt="2024-03-29T14:32:06.952" v="2670"/>
          <ac:cxnSpMkLst>
            <pc:docMk/>
            <pc:sldMk cId="759697311" sldId="300"/>
            <ac:cxnSpMk id="22" creationId="{7D438A5E-0623-44C4-BA70-3BBB9D1520D7}"/>
          </ac:cxnSpMkLst>
        </pc:cxnChg>
        <pc:cxnChg chg="add">
          <ac:chgData name="Lamoureux Brian" userId="893972af-6097-426b-96c3-66cec1129242" providerId="ADAL" clId="{BED593BA-511A-A74C-8987-077FD1E72B96}" dt="2024-03-29T14:32:08.860" v="2671" actId="26606"/>
          <ac:cxnSpMkLst>
            <pc:docMk/>
            <pc:sldMk cId="759697311" sldId="300"/>
            <ac:cxnSpMk id="23" creationId="{EBE7D411-C454-425C-A90F-B99A068A51E0}"/>
          </ac:cxnSpMkLst>
        </pc:cxnChg>
        <pc:cxnChg chg="add">
          <ac:chgData name="Lamoureux Brian" userId="893972af-6097-426b-96c3-66cec1129242" providerId="ADAL" clId="{BED593BA-511A-A74C-8987-077FD1E72B96}" dt="2024-03-29T14:32:08.860" v="2671" actId="26606"/>
          <ac:cxnSpMkLst>
            <pc:docMk/>
            <pc:sldMk cId="759697311" sldId="300"/>
            <ac:cxnSpMk id="25" creationId="{59342EA8-6C28-4141-AA71-7D2D5D070905}"/>
          </ac:cxnSpMkLst>
        </pc:cxnChg>
        <pc:cxnChg chg="add">
          <ac:chgData name="Lamoureux Brian" userId="893972af-6097-426b-96c3-66cec1129242" providerId="ADAL" clId="{BED593BA-511A-A74C-8987-077FD1E72B96}" dt="2024-03-29T14:32:08.860" v="2671" actId="26606"/>
          <ac:cxnSpMkLst>
            <pc:docMk/>
            <pc:sldMk cId="759697311" sldId="300"/>
            <ac:cxnSpMk id="27" creationId="{7D438A5E-0623-44C4-BA70-3BBB9D1520D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DF9B4-5F68-514F-AA45-62CB8CFB5B0B}" type="datetimeFigureOut">
              <a:rPr lang="en-US" smtClean="0"/>
              <a:t>4/24/24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1C4C1-7B5D-9C48-AE38-7CF03A8CC586}" type="slidenum">
              <a:rPr lang="en-US" smtClean="0"/>
              <a:t>‹#›</a:t>
            </a:fld>
            <a:endParaRPr lang="en-US"/>
          </a:p>
        </p:txBody>
      </p:sp>
    </p:spTree>
    <p:extLst>
      <p:ext uri="{BB962C8B-B14F-4D97-AF65-F5344CB8AC3E}">
        <p14:creationId xmlns:p14="http://schemas.microsoft.com/office/powerpoint/2010/main" val="5053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1</a:t>
            </a:fld>
            <a:endParaRPr lang="en-US"/>
          </a:p>
        </p:txBody>
      </p:sp>
    </p:spTree>
    <p:extLst>
      <p:ext uri="{BB962C8B-B14F-4D97-AF65-F5344CB8AC3E}">
        <p14:creationId xmlns:p14="http://schemas.microsoft.com/office/powerpoint/2010/main" val="3938341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10</a:t>
            </a:fld>
            <a:endParaRPr lang="en-US"/>
          </a:p>
        </p:txBody>
      </p:sp>
    </p:spTree>
    <p:extLst>
      <p:ext uri="{BB962C8B-B14F-4D97-AF65-F5344CB8AC3E}">
        <p14:creationId xmlns:p14="http://schemas.microsoft.com/office/powerpoint/2010/main" val="407255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11</a:t>
            </a:fld>
            <a:endParaRPr lang="en-US"/>
          </a:p>
        </p:txBody>
      </p:sp>
    </p:spTree>
    <p:extLst>
      <p:ext uri="{BB962C8B-B14F-4D97-AF65-F5344CB8AC3E}">
        <p14:creationId xmlns:p14="http://schemas.microsoft.com/office/powerpoint/2010/main" val="130428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12</a:t>
            </a:fld>
            <a:endParaRPr lang="en-US"/>
          </a:p>
        </p:txBody>
      </p:sp>
    </p:spTree>
    <p:extLst>
      <p:ext uri="{BB962C8B-B14F-4D97-AF65-F5344CB8AC3E}">
        <p14:creationId xmlns:p14="http://schemas.microsoft.com/office/powerpoint/2010/main" val="162464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13</a:t>
            </a:fld>
            <a:endParaRPr lang="en-US"/>
          </a:p>
        </p:txBody>
      </p:sp>
    </p:spTree>
    <p:extLst>
      <p:ext uri="{BB962C8B-B14F-4D97-AF65-F5344CB8AC3E}">
        <p14:creationId xmlns:p14="http://schemas.microsoft.com/office/powerpoint/2010/main" val="2073051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14</a:t>
            </a:fld>
            <a:endParaRPr lang="en-US"/>
          </a:p>
        </p:txBody>
      </p:sp>
    </p:spTree>
    <p:extLst>
      <p:ext uri="{BB962C8B-B14F-4D97-AF65-F5344CB8AC3E}">
        <p14:creationId xmlns:p14="http://schemas.microsoft.com/office/powerpoint/2010/main" val="1228784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15</a:t>
            </a:fld>
            <a:endParaRPr lang="en-US"/>
          </a:p>
        </p:txBody>
      </p:sp>
    </p:spTree>
    <p:extLst>
      <p:ext uri="{BB962C8B-B14F-4D97-AF65-F5344CB8AC3E}">
        <p14:creationId xmlns:p14="http://schemas.microsoft.com/office/powerpoint/2010/main" val="154456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16</a:t>
            </a:fld>
            <a:endParaRPr lang="en-US"/>
          </a:p>
        </p:txBody>
      </p:sp>
    </p:spTree>
    <p:extLst>
      <p:ext uri="{BB962C8B-B14F-4D97-AF65-F5344CB8AC3E}">
        <p14:creationId xmlns:p14="http://schemas.microsoft.com/office/powerpoint/2010/main" val="103311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17</a:t>
            </a:fld>
            <a:endParaRPr lang="en-US"/>
          </a:p>
        </p:txBody>
      </p:sp>
    </p:spTree>
    <p:extLst>
      <p:ext uri="{BB962C8B-B14F-4D97-AF65-F5344CB8AC3E}">
        <p14:creationId xmlns:p14="http://schemas.microsoft.com/office/powerpoint/2010/main" val="592137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18</a:t>
            </a:fld>
            <a:endParaRPr lang="en-US"/>
          </a:p>
        </p:txBody>
      </p:sp>
    </p:spTree>
    <p:extLst>
      <p:ext uri="{BB962C8B-B14F-4D97-AF65-F5344CB8AC3E}">
        <p14:creationId xmlns:p14="http://schemas.microsoft.com/office/powerpoint/2010/main" val="2830748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19</a:t>
            </a:fld>
            <a:endParaRPr lang="en-US"/>
          </a:p>
        </p:txBody>
      </p:sp>
    </p:spTree>
    <p:extLst>
      <p:ext uri="{BB962C8B-B14F-4D97-AF65-F5344CB8AC3E}">
        <p14:creationId xmlns:p14="http://schemas.microsoft.com/office/powerpoint/2010/main" val="422215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2</a:t>
            </a:fld>
            <a:endParaRPr lang="en-US"/>
          </a:p>
        </p:txBody>
      </p:sp>
    </p:spTree>
    <p:extLst>
      <p:ext uri="{BB962C8B-B14F-4D97-AF65-F5344CB8AC3E}">
        <p14:creationId xmlns:p14="http://schemas.microsoft.com/office/powerpoint/2010/main" val="1229030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20</a:t>
            </a:fld>
            <a:endParaRPr lang="en-US"/>
          </a:p>
        </p:txBody>
      </p:sp>
    </p:spTree>
    <p:extLst>
      <p:ext uri="{BB962C8B-B14F-4D97-AF65-F5344CB8AC3E}">
        <p14:creationId xmlns:p14="http://schemas.microsoft.com/office/powerpoint/2010/main" val="2242551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21</a:t>
            </a:fld>
            <a:endParaRPr lang="en-US"/>
          </a:p>
        </p:txBody>
      </p:sp>
    </p:spTree>
    <p:extLst>
      <p:ext uri="{BB962C8B-B14F-4D97-AF65-F5344CB8AC3E}">
        <p14:creationId xmlns:p14="http://schemas.microsoft.com/office/powerpoint/2010/main" val="3274866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22</a:t>
            </a:fld>
            <a:endParaRPr lang="en-US"/>
          </a:p>
        </p:txBody>
      </p:sp>
    </p:spTree>
    <p:extLst>
      <p:ext uri="{BB962C8B-B14F-4D97-AF65-F5344CB8AC3E}">
        <p14:creationId xmlns:p14="http://schemas.microsoft.com/office/powerpoint/2010/main" val="1371901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23</a:t>
            </a:fld>
            <a:endParaRPr lang="en-US"/>
          </a:p>
        </p:txBody>
      </p:sp>
    </p:spTree>
    <p:extLst>
      <p:ext uri="{BB962C8B-B14F-4D97-AF65-F5344CB8AC3E}">
        <p14:creationId xmlns:p14="http://schemas.microsoft.com/office/powerpoint/2010/main" val="686858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24</a:t>
            </a:fld>
            <a:endParaRPr lang="en-US"/>
          </a:p>
        </p:txBody>
      </p:sp>
    </p:spTree>
    <p:extLst>
      <p:ext uri="{BB962C8B-B14F-4D97-AF65-F5344CB8AC3E}">
        <p14:creationId xmlns:p14="http://schemas.microsoft.com/office/powerpoint/2010/main" val="407216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25</a:t>
            </a:fld>
            <a:endParaRPr lang="en-US"/>
          </a:p>
        </p:txBody>
      </p:sp>
    </p:spTree>
    <p:extLst>
      <p:ext uri="{BB962C8B-B14F-4D97-AF65-F5344CB8AC3E}">
        <p14:creationId xmlns:p14="http://schemas.microsoft.com/office/powerpoint/2010/main" val="2860386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26</a:t>
            </a:fld>
            <a:endParaRPr lang="en-US"/>
          </a:p>
        </p:txBody>
      </p:sp>
    </p:spTree>
    <p:extLst>
      <p:ext uri="{BB962C8B-B14F-4D97-AF65-F5344CB8AC3E}">
        <p14:creationId xmlns:p14="http://schemas.microsoft.com/office/powerpoint/2010/main" val="266473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27</a:t>
            </a:fld>
            <a:endParaRPr lang="en-US"/>
          </a:p>
        </p:txBody>
      </p:sp>
    </p:spTree>
    <p:extLst>
      <p:ext uri="{BB962C8B-B14F-4D97-AF65-F5344CB8AC3E}">
        <p14:creationId xmlns:p14="http://schemas.microsoft.com/office/powerpoint/2010/main" val="2636974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28</a:t>
            </a:fld>
            <a:endParaRPr lang="en-US"/>
          </a:p>
        </p:txBody>
      </p:sp>
    </p:spTree>
    <p:extLst>
      <p:ext uri="{BB962C8B-B14F-4D97-AF65-F5344CB8AC3E}">
        <p14:creationId xmlns:p14="http://schemas.microsoft.com/office/powerpoint/2010/main" val="2854833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29</a:t>
            </a:fld>
            <a:endParaRPr lang="en-US"/>
          </a:p>
        </p:txBody>
      </p:sp>
    </p:spTree>
    <p:extLst>
      <p:ext uri="{BB962C8B-B14F-4D97-AF65-F5344CB8AC3E}">
        <p14:creationId xmlns:p14="http://schemas.microsoft.com/office/powerpoint/2010/main" val="379334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3</a:t>
            </a:fld>
            <a:endParaRPr lang="en-US"/>
          </a:p>
        </p:txBody>
      </p:sp>
    </p:spTree>
    <p:extLst>
      <p:ext uri="{BB962C8B-B14F-4D97-AF65-F5344CB8AC3E}">
        <p14:creationId xmlns:p14="http://schemas.microsoft.com/office/powerpoint/2010/main" val="867717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30</a:t>
            </a:fld>
            <a:endParaRPr lang="en-US"/>
          </a:p>
        </p:txBody>
      </p:sp>
    </p:spTree>
    <p:extLst>
      <p:ext uri="{BB962C8B-B14F-4D97-AF65-F5344CB8AC3E}">
        <p14:creationId xmlns:p14="http://schemas.microsoft.com/office/powerpoint/2010/main" val="2509348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31</a:t>
            </a:fld>
            <a:endParaRPr lang="en-US"/>
          </a:p>
        </p:txBody>
      </p:sp>
    </p:spTree>
    <p:extLst>
      <p:ext uri="{BB962C8B-B14F-4D97-AF65-F5344CB8AC3E}">
        <p14:creationId xmlns:p14="http://schemas.microsoft.com/office/powerpoint/2010/main" val="875905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32</a:t>
            </a:fld>
            <a:endParaRPr lang="en-US"/>
          </a:p>
        </p:txBody>
      </p:sp>
    </p:spTree>
    <p:extLst>
      <p:ext uri="{BB962C8B-B14F-4D97-AF65-F5344CB8AC3E}">
        <p14:creationId xmlns:p14="http://schemas.microsoft.com/office/powerpoint/2010/main" val="36624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33</a:t>
            </a:fld>
            <a:endParaRPr lang="en-US"/>
          </a:p>
        </p:txBody>
      </p:sp>
    </p:spTree>
    <p:extLst>
      <p:ext uri="{BB962C8B-B14F-4D97-AF65-F5344CB8AC3E}">
        <p14:creationId xmlns:p14="http://schemas.microsoft.com/office/powerpoint/2010/main" val="3886141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34</a:t>
            </a:fld>
            <a:endParaRPr lang="en-US"/>
          </a:p>
        </p:txBody>
      </p:sp>
    </p:spTree>
    <p:extLst>
      <p:ext uri="{BB962C8B-B14F-4D97-AF65-F5344CB8AC3E}">
        <p14:creationId xmlns:p14="http://schemas.microsoft.com/office/powerpoint/2010/main" val="4251131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35</a:t>
            </a:fld>
            <a:endParaRPr lang="en-US"/>
          </a:p>
        </p:txBody>
      </p:sp>
    </p:spTree>
    <p:extLst>
      <p:ext uri="{BB962C8B-B14F-4D97-AF65-F5344CB8AC3E}">
        <p14:creationId xmlns:p14="http://schemas.microsoft.com/office/powerpoint/2010/main" val="1797938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36</a:t>
            </a:fld>
            <a:endParaRPr lang="en-US"/>
          </a:p>
        </p:txBody>
      </p:sp>
    </p:spTree>
    <p:extLst>
      <p:ext uri="{BB962C8B-B14F-4D97-AF65-F5344CB8AC3E}">
        <p14:creationId xmlns:p14="http://schemas.microsoft.com/office/powerpoint/2010/main" val="490747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37</a:t>
            </a:fld>
            <a:endParaRPr lang="en-US"/>
          </a:p>
        </p:txBody>
      </p:sp>
    </p:spTree>
    <p:extLst>
      <p:ext uri="{BB962C8B-B14F-4D97-AF65-F5344CB8AC3E}">
        <p14:creationId xmlns:p14="http://schemas.microsoft.com/office/powerpoint/2010/main" val="136696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38</a:t>
            </a:fld>
            <a:endParaRPr lang="en-US"/>
          </a:p>
        </p:txBody>
      </p:sp>
    </p:spTree>
    <p:extLst>
      <p:ext uri="{BB962C8B-B14F-4D97-AF65-F5344CB8AC3E}">
        <p14:creationId xmlns:p14="http://schemas.microsoft.com/office/powerpoint/2010/main" val="3912657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4</a:t>
            </a:fld>
            <a:endParaRPr lang="en-US"/>
          </a:p>
        </p:txBody>
      </p:sp>
    </p:spTree>
    <p:extLst>
      <p:ext uri="{BB962C8B-B14F-4D97-AF65-F5344CB8AC3E}">
        <p14:creationId xmlns:p14="http://schemas.microsoft.com/office/powerpoint/2010/main" val="429387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5</a:t>
            </a:fld>
            <a:endParaRPr lang="en-US"/>
          </a:p>
        </p:txBody>
      </p:sp>
    </p:spTree>
    <p:extLst>
      <p:ext uri="{BB962C8B-B14F-4D97-AF65-F5344CB8AC3E}">
        <p14:creationId xmlns:p14="http://schemas.microsoft.com/office/powerpoint/2010/main" val="26149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6</a:t>
            </a:fld>
            <a:endParaRPr lang="en-US"/>
          </a:p>
        </p:txBody>
      </p:sp>
    </p:spTree>
    <p:extLst>
      <p:ext uri="{BB962C8B-B14F-4D97-AF65-F5344CB8AC3E}">
        <p14:creationId xmlns:p14="http://schemas.microsoft.com/office/powerpoint/2010/main" val="195181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7</a:t>
            </a:fld>
            <a:endParaRPr lang="en-US"/>
          </a:p>
        </p:txBody>
      </p:sp>
    </p:spTree>
    <p:extLst>
      <p:ext uri="{BB962C8B-B14F-4D97-AF65-F5344CB8AC3E}">
        <p14:creationId xmlns:p14="http://schemas.microsoft.com/office/powerpoint/2010/main" val="120382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8</a:t>
            </a:fld>
            <a:endParaRPr lang="en-US"/>
          </a:p>
        </p:txBody>
      </p:sp>
    </p:spTree>
    <p:extLst>
      <p:ext uri="{BB962C8B-B14F-4D97-AF65-F5344CB8AC3E}">
        <p14:creationId xmlns:p14="http://schemas.microsoft.com/office/powerpoint/2010/main" val="72091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1C4C1-7B5D-9C48-AE38-7CF03A8CC586}" type="slidenum">
              <a:rPr lang="en-US" smtClean="0"/>
              <a:t>9</a:t>
            </a:fld>
            <a:endParaRPr lang="en-US"/>
          </a:p>
        </p:txBody>
      </p:sp>
    </p:spTree>
    <p:extLst>
      <p:ext uri="{BB962C8B-B14F-4D97-AF65-F5344CB8AC3E}">
        <p14:creationId xmlns:p14="http://schemas.microsoft.com/office/powerpoint/2010/main" val="366395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4/24/24</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351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4/24/24</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276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4/24/24</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55198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4/24/24</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96532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4/24/24</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43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4/24/24</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847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4/24/24</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64028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4/24/24</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781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4/24/24</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12242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4/24/24</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9745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4/24/24</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10622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4/24/24</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278713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labs.openai.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openai.com/sor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olleverywhere.com/activities?folder=1778057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hyperlink" Target="mailto:bjl@pldolaw.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8">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BD872-3F84-0D58-D623-1F6E55E16C44}"/>
              </a:ext>
            </a:extLst>
          </p:cNvPr>
          <p:cNvSpPr>
            <a:spLocks noGrp="1"/>
          </p:cNvSpPr>
          <p:nvPr>
            <p:ph type="ctrTitle"/>
          </p:nvPr>
        </p:nvSpPr>
        <p:spPr>
          <a:xfrm>
            <a:off x="481007" y="702870"/>
            <a:ext cx="5614993" cy="3093468"/>
          </a:xfrm>
        </p:spPr>
        <p:txBody>
          <a:bodyPr anchor="b">
            <a:normAutofit/>
          </a:bodyPr>
          <a:lstStyle/>
          <a:p>
            <a:pPr>
              <a:lnSpc>
                <a:spcPct val="90000"/>
              </a:lnSpc>
            </a:pPr>
            <a:r>
              <a:rPr lang="en-US" sz="3600" dirty="0"/>
              <a:t>Artificial Intelligence in Workers Compensation:</a:t>
            </a:r>
            <a:br>
              <a:rPr lang="en-US" sz="3600" dirty="0"/>
            </a:br>
            <a:r>
              <a:rPr lang="en-US" sz="3600" dirty="0"/>
              <a:t> </a:t>
            </a:r>
            <a:br>
              <a:rPr lang="en-US" sz="3600" dirty="0"/>
            </a:br>
            <a:r>
              <a:rPr lang="en-US" sz="3600" dirty="0"/>
              <a:t>Risks and Opportunities</a:t>
            </a:r>
          </a:p>
        </p:txBody>
      </p:sp>
      <p:sp>
        <p:nvSpPr>
          <p:cNvPr id="3" name="Subtitle 2">
            <a:extLst>
              <a:ext uri="{FF2B5EF4-FFF2-40B4-BE49-F238E27FC236}">
                <a16:creationId xmlns:a16="http://schemas.microsoft.com/office/drawing/2014/main" id="{BF0DD682-7671-C742-39E4-C15D28089A85}"/>
              </a:ext>
            </a:extLst>
          </p:cNvPr>
          <p:cNvSpPr>
            <a:spLocks noGrp="1"/>
          </p:cNvSpPr>
          <p:nvPr>
            <p:ph type="subTitle" idx="1"/>
          </p:nvPr>
        </p:nvSpPr>
        <p:spPr>
          <a:xfrm>
            <a:off x="481006" y="4067746"/>
            <a:ext cx="5614993" cy="2163418"/>
          </a:xfrm>
        </p:spPr>
        <p:txBody>
          <a:bodyPr anchor="t">
            <a:normAutofit/>
          </a:bodyPr>
          <a:lstStyle/>
          <a:p>
            <a:pPr>
              <a:lnSpc>
                <a:spcPct val="90000"/>
              </a:lnSpc>
            </a:pPr>
            <a:endParaRPr lang="en-US" sz="2200" dirty="0"/>
          </a:p>
          <a:p>
            <a:pPr>
              <a:lnSpc>
                <a:spcPct val="90000"/>
              </a:lnSpc>
            </a:pPr>
            <a:endParaRPr lang="en-US" sz="2200" dirty="0"/>
          </a:p>
          <a:p>
            <a:pPr>
              <a:lnSpc>
                <a:spcPct val="90000"/>
              </a:lnSpc>
            </a:pPr>
            <a:endParaRPr lang="en-US" sz="2200" dirty="0"/>
          </a:p>
          <a:p>
            <a:pPr>
              <a:lnSpc>
                <a:spcPct val="90000"/>
              </a:lnSpc>
            </a:pPr>
            <a:r>
              <a:rPr lang="en-US" sz="2200" dirty="0"/>
              <a:t>Brian J. Lamoureux, Esq.</a:t>
            </a:r>
          </a:p>
          <a:p>
            <a:pPr>
              <a:lnSpc>
                <a:spcPct val="90000"/>
              </a:lnSpc>
            </a:pPr>
            <a:r>
              <a:rPr lang="en-US" sz="2200" dirty="0"/>
              <a:t>Pannone Lopes Devereaux &amp; O’Gara LLC</a:t>
            </a:r>
          </a:p>
        </p:txBody>
      </p:sp>
      <p:cxnSp>
        <p:nvCxnSpPr>
          <p:cNvPr id="1051" name="Straight Connector 1050">
            <a:extLst>
              <a:ext uri="{FF2B5EF4-FFF2-40B4-BE49-F238E27FC236}">
                <a16:creationId xmlns:a16="http://schemas.microsoft.com/office/drawing/2014/main" id="{82A1AB15-495E-4EE0-98F0-89DD89CD14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 name="Picture 2" descr="Free artificial intelligence ai intelligence illustration">
            <a:extLst>
              <a:ext uri="{FF2B5EF4-FFF2-40B4-BE49-F238E27FC236}">
                <a16:creationId xmlns:a16="http://schemas.microsoft.com/office/drawing/2014/main" id="{DF2B3EAD-16F5-D4CF-7F41-494B9151FACD}"/>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tretch>
            <a:fillRect/>
          </a:stretch>
        </p:blipFill>
        <p:spPr bwMode="auto">
          <a:xfrm>
            <a:off x="6634090" y="1753633"/>
            <a:ext cx="5019817" cy="3350727"/>
          </a:xfrm>
          <a:prstGeom prst="rect">
            <a:avLst/>
          </a:prstGeom>
          <a:noFill/>
          <a:extLst>
            <a:ext uri="{909E8E84-426E-40DD-AFC4-6F175D3DCCD1}">
              <a14:hiddenFill xmlns:a14="http://schemas.microsoft.com/office/drawing/2010/main">
                <a:solidFill>
                  <a:srgbClr val="FFFFFF"/>
                </a:solidFill>
              </a14:hiddenFill>
            </a:ext>
          </a:extLst>
        </p:spPr>
      </p:pic>
      <p:cxnSp>
        <p:nvCxnSpPr>
          <p:cNvPr id="1053" name="Straight Connector 1052">
            <a:extLst>
              <a:ext uri="{FF2B5EF4-FFF2-40B4-BE49-F238E27FC236}">
                <a16:creationId xmlns:a16="http://schemas.microsoft.com/office/drawing/2014/main" id="{74EEBF2A-B7AF-4EC9-B6F7-BF425E70A0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E820D45B-019D-DFFE-3662-495CA8991C21}"/>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6" name="TextBox 5">
            <a:extLst>
              <a:ext uri="{FF2B5EF4-FFF2-40B4-BE49-F238E27FC236}">
                <a16:creationId xmlns:a16="http://schemas.microsoft.com/office/drawing/2014/main" id="{F9B5493E-9FB5-6C5D-2F0D-4C6CEA199D77}"/>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645717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29D4-B403-BE0E-425A-2080DFF7CEE6}"/>
              </a:ext>
            </a:extLst>
          </p:cNvPr>
          <p:cNvSpPr>
            <a:spLocks noGrp="1"/>
          </p:cNvSpPr>
          <p:nvPr>
            <p:ph type="title"/>
          </p:nvPr>
        </p:nvSpPr>
        <p:spPr>
          <a:xfrm>
            <a:off x="482600" y="978408"/>
            <a:ext cx="10634472" cy="876896"/>
          </a:xfrm>
        </p:spPr>
        <p:txBody>
          <a:bodyPr/>
          <a:lstStyle/>
          <a:p>
            <a:r>
              <a:rPr lang="en-US" sz="5000" dirty="0"/>
              <a:t>AI Tools do the same thing, but…</a:t>
            </a:r>
          </a:p>
        </p:txBody>
      </p:sp>
      <p:sp>
        <p:nvSpPr>
          <p:cNvPr id="3" name="Content Placeholder 2">
            <a:extLst>
              <a:ext uri="{FF2B5EF4-FFF2-40B4-BE49-F238E27FC236}">
                <a16:creationId xmlns:a16="http://schemas.microsoft.com/office/drawing/2014/main" id="{11BD33A5-C82C-745D-D4E1-28F629023D93}"/>
              </a:ext>
            </a:extLst>
          </p:cNvPr>
          <p:cNvSpPr>
            <a:spLocks noGrp="1"/>
          </p:cNvSpPr>
          <p:nvPr>
            <p:ph idx="1"/>
          </p:nvPr>
        </p:nvSpPr>
        <p:spPr>
          <a:xfrm>
            <a:off x="482600" y="1974574"/>
            <a:ext cx="10506991" cy="4331633"/>
          </a:xfrm>
        </p:spPr>
        <p:txBody>
          <a:bodyPr>
            <a:normAutofit fontScale="92500" lnSpcReduction="10000"/>
          </a:bodyPr>
          <a:lstStyle/>
          <a:p>
            <a:pPr marL="342900" indent="-342900">
              <a:buFont typeface="Arial" panose="020B0604020202020204" pitchFamily="34" charset="0"/>
              <a:buChar char="•"/>
            </a:pPr>
            <a:r>
              <a:rPr lang="en-US" dirty="0"/>
              <a:t>With a staggeringly large data set, called a Large Language Model (LLM)</a:t>
            </a:r>
          </a:p>
          <a:p>
            <a:pPr marL="1028700" lvl="1" indent="-342900"/>
            <a:r>
              <a:rPr lang="en-US" sz="2400" dirty="0" err="1"/>
              <a:t>ChatGPT’s</a:t>
            </a:r>
            <a:r>
              <a:rPr lang="en-US" sz="2400" dirty="0"/>
              <a:t> data set is 300 billion words</a:t>
            </a:r>
          </a:p>
          <a:p>
            <a:pPr marL="1028700" lvl="1" indent="-342900"/>
            <a:endParaRPr lang="en-US" sz="2400" dirty="0"/>
          </a:p>
          <a:p>
            <a:pPr marL="342900" indent="-342900">
              <a:buFont typeface="Arial" panose="020B0604020202020204" pitchFamily="34" charset="0"/>
              <a:buChar char="•"/>
            </a:pPr>
            <a:r>
              <a:rPr lang="en-US" dirty="0"/>
              <a:t>Really really really really FAST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Learns and improves over time by accepting Reinforcement Learning from Human Feedback (RLHF)</a:t>
            </a:r>
          </a:p>
          <a:p>
            <a:pPr marL="342900" indent="-342900">
              <a:buFont typeface="Arial" panose="020B0604020202020204" pitchFamily="34" charset="0"/>
              <a:buChar char="•"/>
            </a:pPr>
            <a:endParaRPr lang="en-US" dirty="0"/>
          </a:p>
          <a:p>
            <a:pPr marL="1028700" lvl="1" indent="-342900"/>
            <a:r>
              <a:rPr lang="en-US" sz="2400" dirty="0"/>
              <a:t>“That wasn’t really funny.”</a:t>
            </a:r>
          </a:p>
          <a:p>
            <a:pPr marL="1028700" lvl="1" indent="-342900"/>
            <a:r>
              <a:rPr lang="en-US" sz="2400" dirty="0"/>
              <a:t>“Are you sure? The World Atlas shows that the capital of The Netherlands is Amsterdam.”</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EF79F2E-D239-6241-7F1E-0C78DEFC216F}"/>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11E69893-3563-502B-6DCD-51CE671E0E37}"/>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488870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12927E5-081D-440D-A775-C0AE9DA1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07" y="489855"/>
            <a:ext cx="11147071" cy="2449283"/>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9D709-D7A1-FC14-4243-2F0A22E72325}"/>
              </a:ext>
            </a:extLst>
          </p:cNvPr>
          <p:cNvSpPr>
            <a:spLocks noGrp="1"/>
          </p:cNvSpPr>
          <p:nvPr>
            <p:ph type="title"/>
          </p:nvPr>
        </p:nvSpPr>
        <p:spPr>
          <a:xfrm>
            <a:off x="482601" y="721946"/>
            <a:ext cx="10813250" cy="1971976"/>
          </a:xfrm>
        </p:spPr>
        <p:txBody>
          <a:bodyPr vert="horz" lIns="91440" tIns="45720" rIns="91440" bIns="45720" rtlCol="0">
            <a:normAutofit/>
          </a:bodyPr>
          <a:lstStyle/>
          <a:p>
            <a:pPr>
              <a:lnSpc>
                <a:spcPct val="90000"/>
              </a:lnSpc>
            </a:pPr>
            <a:r>
              <a:rPr lang="en-US" dirty="0"/>
              <a:t>CHATGPT</a:t>
            </a:r>
            <a:br>
              <a:rPr lang="en-US" dirty="0"/>
            </a:br>
            <a:r>
              <a:rPr lang="en-US" dirty="0"/>
              <a:t>DEMONSTRATION (at end)</a:t>
            </a:r>
          </a:p>
        </p:txBody>
      </p:sp>
      <p:cxnSp>
        <p:nvCxnSpPr>
          <p:cNvPr id="30" name="Straight Connector 29">
            <a:extLst>
              <a:ext uri="{FF2B5EF4-FFF2-40B4-BE49-F238E27FC236}">
                <a16:creationId xmlns:a16="http://schemas.microsoft.com/office/drawing/2014/main" id="{36EF3C03-9B4D-45EB-B96C-994DBE3FEA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4558310-C928-4426-BFAC-68450D291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39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F233DA8E-F620-CBFB-5E42-4C860B4C9751}"/>
              </a:ext>
            </a:extLst>
          </p:cNvPr>
          <p:cNvSpPr>
            <a:spLocks noGrp="1"/>
          </p:cNvSpPr>
          <p:nvPr>
            <p:ph idx="1"/>
          </p:nvPr>
        </p:nvSpPr>
        <p:spPr>
          <a:xfrm>
            <a:off x="482601" y="3282330"/>
            <a:ext cx="5189963" cy="2800893"/>
          </a:xfrm>
        </p:spPr>
        <p:txBody>
          <a:bodyPr anchor="ctr">
            <a:normAutofit/>
          </a:bodyPr>
          <a:lstStyle/>
          <a:p>
            <a:endParaRPr lang="en-US" sz="2000"/>
          </a:p>
        </p:txBody>
      </p:sp>
      <p:cxnSp>
        <p:nvCxnSpPr>
          <p:cNvPr id="34" name="Straight Connector 33">
            <a:extLst>
              <a:ext uri="{FF2B5EF4-FFF2-40B4-BE49-F238E27FC236}">
                <a16:creationId xmlns:a16="http://schemas.microsoft.com/office/drawing/2014/main" id="{49EA91AC-9CE2-4425-BF6B-E2FCBA1A75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EDE3F0FB-9D7A-07A9-0953-42C2D7A8A09D}"/>
              </a:ext>
            </a:extLst>
          </p:cNvPr>
          <p:cNvPicPr>
            <a:picLocks noChangeAspect="1"/>
          </p:cNvPicPr>
          <p:nvPr/>
        </p:nvPicPr>
        <p:blipFill>
          <a:blip r:embed="rId3"/>
          <a:stretch>
            <a:fillRect/>
          </a:stretch>
        </p:blipFill>
        <p:spPr>
          <a:xfrm>
            <a:off x="3196475" y="3199414"/>
            <a:ext cx="5799049" cy="2908446"/>
          </a:xfrm>
          <a:prstGeom prst="rect">
            <a:avLst/>
          </a:prstGeom>
        </p:spPr>
      </p:pic>
      <p:pic>
        <p:nvPicPr>
          <p:cNvPr id="10" name="Picture 9">
            <a:extLst>
              <a:ext uri="{FF2B5EF4-FFF2-40B4-BE49-F238E27FC236}">
                <a16:creationId xmlns:a16="http://schemas.microsoft.com/office/drawing/2014/main" id="{03273CF0-0505-BB4C-D0DF-856817D1C43E}"/>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3" name="TextBox 2">
            <a:extLst>
              <a:ext uri="{FF2B5EF4-FFF2-40B4-BE49-F238E27FC236}">
                <a16:creationId xmlns:a16="http://schemas.microsoft.com/office/drawing/2014/main" id="{E9CC13EE-AEAF-BE72-58D7-9A8C182144DD}"/>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569999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D709-D7A1-FC14-4243-2F0A22E72325}"/>
              </a:ext>
            </a:extLst>
          </p:cNvPr>
          <p:cNvSpPr>
            <a:spLocks noGrp="1"/>
          </p:cNvSpPr>
          <p:nvPr>
            <p:ph type="title"/>
          </p:nvPr>
        </p:nvSpPr>
        <p:spPr>
          <a:xfrm>
            <a:off x="482601" y="721946"/>
            <a:ext cx="10813250" cy="1971976"/>
          </a:xfrm>
        </p:spPr>
        <p:txBody>
          <a:bodyPr vert="horz" lIns="91440" tIns="45720" rIns="91440" bIns="45720" rtlCol="0">
            <a:normAutofit/>
          </a:bodyPr>
          <a:lstStyle/>
          <a:p>
            <a:pPr>
              <a:lnSpc>
                <a:spcPct val="90000"/>
              </a:lnSpc>
            </a:pPr>
            <a:r>
              <a:rPr lang="en-US" dirty="0"/>
              <a:t>DALL-E</a:t>
            </a:r>
            <a:br>
              <a:rPr lang="en-US" dirty="0"/>
            </a:br>
            <a:r>
              <a:rPr lang="en-US" dirty="0"/>
              <a:t>DEMONSTRATION</a:t>
            </a:r>
          </a:p>
        </p:txBody>
      </p:sp>
      <p:sp>
        <p:nvSpPr>
          <p:cNvPr id="6" name="Content Placeholder 5">
            <a:extLst>
              <a:ext uri="{FF2B5EF4-FFF2-40B4-BE49-F238E27FC236}">
                <a16:creationId xmlns:a16="http://schemas.microsoft.com/office/drawing/2014/main" id="{F233DA8E-F620-CBFB-5E42-4C860B4C9751}"/>
              </a:ext>
            </a:extLst>
          </p:cNvPr>
          <p:cNvSpPr>
            <a:spLocks noGrp="1"/>
          </p:cNvSpPr>
          <p:nvPr>
            <p:ph idx="1"/>
          </p:nvPr>
        </p:nvSpPr>
        <p:spPr>
          <a:xfrm>
            <a:off x="482601" y="3282330"/>
            <a:ext cx="5189963" cy="2800893"/>
          </a:xfrm>
        </p:spPr>
        <p:txBody>
          <a:bodyPr anchor="ctr">
            <a:normAutofit/>
          </a:bodyPr>
          <a:lstStyle/>
          <a:p>
            <a:r>
              <a:rPr lang="en-US" sz="2000" dirty="0">
                <a:hlinkClick r:id="rId3"/>
              </a:rPr>
              <a:t>https://labs.openai.com/</a:t>
            </a:r>
            <a:r>
              <a:rPr lang="en-US" sz="2000" dirty="0"/>
              <a:t> </a:t>
            </a:r>
          </a:p>
        </p:txBody>
      </p:sp>
      <p:pic>
        <p:nvPicPr>
          <p:cNvPr id="7" name="Picture 6">
            <a:extLst>
              <a:ext uri="{FF2B5EF4-FFF2-40B4-BE49-F238E27FC236}">
                <a16:creationId xmlns:a16="http://schemas.microsoft.com/office/drawing/2014/main" id="{72279A14-BCE6-15FB-1E7B-32569B2D6A9E}"/>
              </a:ext>
            </a:extLst>
          </p:cNvPr>
          <p:cNvPicPr>
            <a:picLocks noChangeAspect="1"/>
          </p:cNvPicPr>
          <p:nvPr/>
        </p:nvPicPr>
        <p:blipFill>
          <a:blip r:embed="rId4">
            <a:alphaModFix/>
          </a:blip>
          <a:stretch>
            <a:fillRect/>
          </a:stretch>
        </p:blipFill>
        <p:spPr>
          <a:xfrm>
            <a:off x="6096000" y="3322776"/>
            <a:ext cx="5533671" cy="2595439"/>
          </a:xfrm>
          <a:prstGeom prst="rect">
            <a:avLst/>
          </a:prstGeom>
        </p:spPr>
      </p:pic>
      <p:pic>
        <p:nvPicPr>
          <p:cNvPr id="3" name="Picture 2">
            <a:extLst>
              <a:ext uri="{FF2B5EF4-FFF2-40B4-BE49-F238E27FC236}">
                <a16:creationId xmlns:a16="http://schemas.microsoft.com/office/drawing/2014/main" id="{B5EF4AE6-EC75-85A8-15C9-FDE3B2D4E695}"/>
              </a:ext>
            </a:extLst>
          </p:cNvPr>
          <p:cNvPicPr>
            <a:picLocks noChangeAspect="1"/>
          </p:cNvPicPr>
          <p:nvPr/>
        </p:nvPicPr>
        <p:blipFill>
          <a:blip r:embed="rId5"/>
          <a:stretch>
            <a:fillRect/>
          </a:stretch>
        </p:blipFill>
        <p:spPr>
          <a:xfrm>
            <a:off x="10690922" y="6400254"/>
            <a:ext cx="1501078" cy="457746"/>
          </a:xfrm>
          <a:prstGeom prst="rect">
            <a:avLst/>
          </a:prstGeom>
        </p:spPr>
      </p:pic>
      <p:sp>
        <p:nvSpPr>
          <p:cNvPr id="4" name="TextBox 3">
            <a:extLst>
              <a:ext uri="{FF2B5EF4-FFF2-40B4-BE49-F238E27FC236}">
                <a16:creationId xmlns:a16="http://schemas.microsoft.com/office/drawing/2014/main" id="{8FF7CE61-FE75-DBB8-EC8E-734EB2FB51A9}"/>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462093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D709-D7A1-FC14-4243-2F0A22E72325}"/>
              </a:ext>
            </a:extLst>
          </p:cNvPr>
          <p:cNvSpPr>
            <a:spLocks noGrp="1"/>
          </p:cNvSpPr>
          <p:nvPr>
            <p:ph type="title"/>
          </p:nvPr>
        </p:nvSpPr>
        <p:spPr>
          <a:xfrm>
            <a:off x="482601" y="721946"/>
            <a:ext cx="10813250" cy="1971976"/>
          </a:xfrm>
        </p:spPr>
        <p:txBody>
          <a:bodyPr vert="horz" lIns="91440" tIns="45720" rIns="91440" bIns="45720" rtlCol="0">
            <a:normAutofit/>
          </a:bodyPr>
          <a:lstStyle/>
          <a:p>
            <a:pPr>
              <a:lnSpc>
                <a:spcPct val="90000"/>
              </a:lnSpc>
            </a:pPr>
            <a:r>
              <a:rPr lang="en-US" dirty="0"/>
              <a:t>SORA</a:t>
            </a:r>
            <a:br>
              <a:rPr lang="en-US" dirty="0"/>
            </a:br>
            <a:r>
              <a:rPr lang="en-US" dirty="0"/>
              <a:t>DEMONSTRATION</a:t>
            </a:r>
          </a:p>
        </p:txBody>
      </p:sp>
      <p:sp>
        <p:nvSpPr>
          <p:cNvPr id="6" name="Content Placeholder 5">
            <a:extLst>
              <a:ext uri="{FF2B5EF4-FFF2-40B4-BE49-F238E27FC236}">
                <a16:creationId xmlns:a16="http://schemas.microsoft.com/office/drawing/2014/main" id="{F233DA8E-F620-CBFB-5E42-4C860B4C9751}"/>
              </a:ext>
            </a:extLst>
          </p:cNvPr>
          <p:cNvSpPr>
            <a:spLocks noGrp="1"/>
          </p:cNvSpPr>
          <p:nvPr>
            <p:ph idx="1"/>
          </p:nvPr>
        </p:nvSpPr>
        <p:spPr>
          <a:xfrm>
            <a:off x="482601" y="3282330"/>
            <a:ext cx="5189963" cy="2800893"/>
          </a:xfrm>
        </p:spPr>
        <p:txBody>
          <a:bodyPr anchor="ctr">
            <a:normAutofit/>
          </a:bodyPr>
          <a:lstStyle/>
          <a:p>
            <a:r>
              <a:rPr lang="en-US" sz="2000" dirty="0">
                <a:hlinkClick r:id="rId3"/>
              </a:rPr>
              <a:t>https://openai.com/sora</a:t>
            </a:r>
            <a:r>
              <a:rPr lang="en-US" sz="2000" dirty="0"/>
              <a:t> </a:t>
            </a:r>
          </a:p>
        </p:txBody>
      </p:sp>
      <p:pic>
        <p:nvPicPr>
          <p:cNvPr id="7" name="Picture 6">
            <a:extLst>
              <a:ext uri="{FF2B5EF4-FFF2-40B4-BE49-F238E27FC236}">
                <a16:creationId xmlns:a16="http://schemas.microsoft.com/office/drawing/2014/main" id="{72279A14-BCE6-15FB-1E7B-32569B2D6A9E}"/>
              </a:ext>
            </a:extLst>
          </p:cNvPr>
          <p:cNvPicPr>
            <a:picLocks noChangeAspect="1"/>
          </p:cNvPicPr>
          <p:nvPr/>
        </p:nvPicPr>
        <p:blipFill>
          <a:blip r:embed="rId4">
            <a:alphaModFix/>
          </a:blip>
          <a:stretch>
            <a:fillRect/>
          </a:stretch>
        </p:blipFill>
        <p:spPr>
          <a:xfrm>
            <a:off x="6096000" y="3322776"/>
            <a:ext cx="5533671" cy="2595439"/>
          </a:xfrm>
          <a:prstGeom prst="rect">
            <a:avLst/>
          </a:prstGeom>
        </p:spPr>
      </p:pic>
      <p:pic>
        <p:nvPicPr>
          <p:cNvPr id="3" name="Picture 2">
            <a:extLst>
              <a:ext uri="{FF2B5EF4-FFF2-40B4-BE49-F238E27FC236}">
                <a16:creationId xmlns:a16="http://schemas.microsoft.com/office/drawing/2014/main" id="{B5EF4AE6-EC75-85A8-15C9-FDE3B2D4E695}"/>
              </a:ext>
            </a:extLst>
          </p:cNvPr>
          <p:cNvPicPr>
            <a:picLocks noChangeAspect="1"/>
          </p:cNvPicPr>
          <p:nvPr/>
        </p:nvPicPr>
        <p:blipFill>
          <a:blip r:embed="rId5"/>
          <a:stretch>
            <a:fillRect/>
          </a:stretch>
        </p:blipFill>
        <p:spPr>
          <a:xfrm>
            <a:off x="10690922" y="6400254"/>
            <a:ext cx="1501078" cy="457746"/>
          </a:xfrm>
          <a:prstGeom prst="rect">
            <a:avLst/>
          </a:prstGeom>
        </p:spPr>
      </p:pic>
      <p:sp>
        <p:nvSpPr>
          <p:cNvPr id="4" name="TextBox 3">
            <a:extLst>
              <a:ext uri="{FF2B5EF4-FFF2-40B4-BE49-F238E27FC236}">
                <a16:creationId xmlns:a16="http://schemas.microsoft.com/office/drawing/2014/main" id="{37FDD8C2-552C-6AED-10A6-1BB37AA27B5E}"/>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1550746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B342-9D3D-21C9-1F3E-006A5E433DEE}"/>
              </a:ext>
            </a:extLst>
          </p:cNvPr>
          <p:cNvSpPr>
            <a:spLocks noGrp="1"/>
          </p:cNvSpPr>
          <p:nvPr>
            <p:ph type="title"/>
          </p:nvPr>
        </p:nvSpPr>
        <p:spPr>
          <a:xfrm>
            <a:off x="482600" y="978408"/>
            <a:ext cx="10634472" cy="650695"/>
          </a:xfrm>
        </p:spPr>
        <p:txBody>
          <a:bodyPr/>
          <a:lstStyle/>
          <a:p>
            <a:r>
              <a:rPr lang="en-US" sz="5000" dirty="0"/>
              <a:t>What are AI’s current limitations?</a:t>
            </a:r>
          </a:p>
        </p:txBody>
      </p:sp>
      <p:sp>
        <p:nvSpPr>
          <p:cNvPr id="3" name="Content Placeholder 2">
            <a:extLst>
              <a:ext uri="{FF2B5EF4-FFF2-40B4-BE49-F238E27FC236}">
                <a16:creationId xmlns:a16="http://schemas.microsoft.com/office/drawing/2014/main" id="{95FFC810-A45C-0D10-D173-4BA1397389D9}"/>
              </a:ext>
            </a:extLst>
          </p:cNvPr>
          <p:cNvSpPr>
            <a:spLocks noGrp="1"/>
          </p:cNvSpPr>
          <p:nvPr>
            <p:ph idx="1"/>
          </p:nvPr>
        </p:nvSpPr>
        <p:spPr>
          <a:xfrm>
            <a:off x="482600" y="1781504"/>
            <a:ext cx="10506991" cy="4098088"/>
          </a:xfrm>
        </p:spPr>
        <p:txBody>
          <a:bodyPr>
            <a:normAutofit/>
          </a:bodyPr>
          <a:lstStyle/>
          <a:p>
            <a:pPr marL="342900" indent="-342900">
              <a:buFont typeface="Arial" panose="020B0604020202020204" pitchFamily="34" charset="0"/>
              <a:buChar char="•"/>
            </a:pPr>
            <a:r>
              <a:rPr lang="en-US" sz="2600" dirty="0"/>
              <a:t>Outdated or incomplete data sets</a:t>
            </a:r>
          </a:p>
          <a:p>
            <a:pPr marL="342900" indent="-342900">
              <a:buFont typeface="Arial" panose="020B0604020202020204" pitchFamily="34" charset="0"/>
              <a:buChar char="•"/>
            </a:pPr>
            <a:r>
              <a:rPr lang="en-US" sz="2600" dirty="0"/>
              <a:t>Lack of contextual understanding (“vacuum effect”)</a:t>
            </a:r>
          </a:p>
          <a:p>
            <a:pPr marL="342900" indent="-342900">
              <a:buFont typeface="Arial" panose="020B0604020202020204" pitchFamily="34" charset="0"/>
              <a:buChar char="•"/>
            </a:pPr>
            <a:r>
              <a:rPr lang="en-US" sz="2600" dirty="0"/>
              <a:t>Inability to grasp nuance or cultural tones/shades</a:t>
            </a:r>
          </a:p>
          <a:p>
            <a:pPr marL="342900" indent="-342900">
              <a:buFont typeface="Arial" panose="020B0604020202020204" pitchFamily="34" charset="0"/>
              <a:buChar char="•"/>
            </a:pPr>
            <a:r>
              <a:rPr lang="en-US" sz="2600" dirty="0"/>
              <a:t>Can (confidently) produce factually inaccurate information or “hallucinate”</a:t>
            </a:r>
          </a:p>
          <a:p>
            <a:pPr marL="342900" indent="-342900">
              <a:buFont typeface="Arial" panose="020B0604020202020204" pitchFamily="34" charset="0"/>
              <a:buChar char="•"/>
            </a:pPr>
            <a:r>
              <a:rPr lang="en-US" sz="2600" dirty="0"/>
              <a:t>Bias</a:t>
            </a:r>
          </a:p>
          <a:p>
            <a:pPr marL="342900" indent="-342900">
              <a:buFont typeface="Arial" panose="020B0604020202020204" pitchFamily="34" charset="0"/>
              <a:buChar char="•"/>
            </a:pPr>
            <a:r>
              <a:rPr lang="en-US" sz="2600" dirty="0"/>
              <a:t>Over-trust and over-reliance by non-AI beings (i.e., humans)</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25D7DAC-3D1C-F82E-179C-3A8304C1106C}"/>
              </a:ext>
            </a:extLst>
          </p:cNvPr>
          <p:cNvPicPr>
            <a:picLocks noChangeAspect="1"/>
          </p:cNvPicPr>
          <p:nvPr/>
        </p:nvPicPr>
        <p:blipFill>
          <a:blip r:embed="rId3"/>
          <a:stretch>
            <a:fillRect/>
          </a:stretch>
        </p:blipFill>
        <p:spPr>
          <a:xfrm>
            <a:off x="10690922" y="6400254"/>
            <a:ext cx="1501078" cy="457746"/>
          </a:xfrm>
          <a:prstGeom prst="rect">
            <a:avLst/>
          </a:prstGeom>
        </p:spPr>
      </p:pic>
      <p:pic>
        <p:nvPicPr>
          <p:cNvPr id="5" name="Picture 4">
            <a:extLst>
              <a:ext uri="{FF2B5EF4-FFF2-40B4-BE49-F238E27FC236}">
                <a16:creationId xmlns:a16="http://schemas.microsoft.com/office/drawing/2014/main" id="{293B66E1-21A4-9B1A-A8DA-64036035A4AD}"/>
              </a:ext>
            </a:extLst>
          </p:cNvPr>
          <p:cNvPicPr>
            <a:picLocks noChangeAspect="1"/>
          </p:cNvPicPr>
          <p:nvPr/>
        </p:nvPicPr>
        <p:blipFill>
          <a:blip r:embed="rId4"/>
          <a:stretch>
            <a:fillRect/>
          </a:stretch>
        </p:blipFill>
        <p:spPr>
          <a:xfrm>
            <a:off x="1750692" y="5187190"/>
            <a:ext cx="8690615" cy="692402"/>
          </a:xfrm>
          <a:prstGeom prst="rect">
            <a:avLst/>
          </a:prstGeom>
        </p:spPr>
      </p:pic>
      <p:sp>
        <p:nvSpPr>
          <p:cNvPr id="6" name="TextBox 5">
            <a:extLst>
              <a:ext uri="{FF2B5EF4-FFF2-40B4-BE49-F238E27FC236}">
                <a16:creationId xmlns:a16="http://schemas.microsoft.com/office/drawing/2014/main" id="{4EBDF5CB-FFAA-8BD0-FE8A-5F392362E0EB}"/>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302074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B342-9D3D-21C9-1F3E-006A5E433DEE}"/>
              </a:ext>
            </a:extLst>
          </p:cNvPr>
          <p:cNvSpPr>
            <a:spLocks noGrp="1"/>
          </p:cNvSpPr>
          <p:nvPr>
            <p:ph type="title"/>
          </p:nvPr>
        </p:nvSpPr>
        <p:spPr>
          <a:xfrm>
            <a:off x="482600" y="978408"/>
            <a:ext cx="10634472" cy="650695"/>
          </a:xfrm>
        </p:spPr>
        <p:txBody>
          <a:bodyPr/>
          <a:lstStyle/>
          <a:p>
            <a:r>
              <a:rPr lang="en-US" sz="5000" dirty="0"/>
              <a:t>Wait, what?</a:t>
            </a:r>
          </a:p>
        </p:txBody>
      </p:sp>
      <p:sp>
        <p:nvSpPr>
          <p:cNvPr id="3" name="Content Placeholder 2">
            <a:extLst>
              <a:ext uri="{FF2B5EF4-FFF2-40B4-BE49-F238E27FC236}">
                <a16:creationId xmlns:a16="http://schemas.microsoft.com/office/drawing/2014/main" id="{95FFC810-A45C-0D10-D173-4BA1397389D9}"/>
              </a:ext>
            </a:extLst>
          </p:cNvPr>
          <p:cNvSpPr>
            <a:spLocks noGrp="1"/>
          </p:cNvSpPr>
          <p:nvPr>
            <p:ph idx="1"/>
          </p:nvPr>
        </p:nvSpPr>
        <p:spPr>
          <a:xfrm>
            <a:off x="482600" y="1781504"/>
            <a:ext cx="10506991" cy="4098088"/>
          </a:xfrm>
        </p:spPr>
        <p:txBody>
          <a:bodyPr>
            <a:normAutofit/>
          </a:bodyPr>
          <a:lstStyle/>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25D7DAC-3D1C-F82E-179C-3A8304C1106C}"/>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6" name="TextBox 5">
            <a:extLst>
              <a:ext uri="{FF2B5EF4-FFF2-40B4-BE49-F238E27FC236}">
                <a16:creationId xmlns:a16="http://schemas.microsoft.com/office/drawing/2014/main" id="{4EBDF5CB-FFAA-8BD0-FE8A-5F392362E0EB}"/>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pic>
        <p:nvPicPr>
          <p:cNvPr id="7" name="Picture 6">
            <a:extLst>
              <a:ext uri="{FF2B5EF4-FFF2-40B4-BE49-F238E27FC236}">
                <a16:creationId xmlns:a16="http://schemas.microsoft.com/office/drawing/2014/main" id="{1F4451F8-8A8B-36BC-E2A5-C8F0B15BDD1E}"/>
              </a:ext>
            </a:extLst>
          </p:cNvPr>
          <p:cNvPicPr>
            <a:picLocks noChangeAspect="1"/>
          </p:cNvPicPr>
          <p:nvPr/>
        </p:nvPicPr>
        <p:blipFill>
          <a:blip r:embed="rId4"/>
          <a:stretch>
            <a:fillRect/>
          </a:stretch>
        </p:blipFill>
        <p:spPr>
          <a:xfrm>
            <a:off x="703077" y="2266566"/>
            <a:ext cx="10339295" cy="3127963"/>
          </a:xfrm>
          <a:prstGeom prst="rect">
            <a:avLst/>
          </a:prstGeom>
        </p:spPr>
      </p:pic>
    </p:spTree>
    <p:extLst>
      <p:ext uri="{BB962C8B-B14F-4D97-AF65-F5344CB8AC3E}">
        <p14:creationId xmlns:p14="http://schemas.microsoft.com/office/powerpoint/2010/main" val="9135586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B342-9D3D-21C9-1F3E-006A5E433DEE}"/>
              </a:ext>
            </a:extLst>
          </p:cNvPr>
          <p:cNvSpPr>
            <a:spLocks noGrp="1"/>
          </p:cNvSpPr>
          <p:nvPr>
            <p:ph type="title"/>
          </p:nvPr>
        </p:nvSpPr>
        <p:spPr>
          <a:xfrm>
            <a:off x="482600" y="978408"/>
            <a:ext cx="10634472" cy="650695"/>
          </a:xfrm>
        </p:spPr>
        <p:txBody>
          <a:bodyPr/>
          <a:lstStyle/>
          <a:p>
            <a:r>
              <a:rPr lang="en-US" sz="5000" dirty="0"/>
              <a:t>Wait, what?</a:t>
            </a:r>
          </a:p>
        </p:txBody>
      </p:sp>
      <p:sp>
        <p:nvSpPr>
          <p:cNvPr id="3" name="Content Placeholder 2">
            <a:extLst>
              <a:ext uri="{FF2B5EF4-FFF2-40B4-BE49-F238E27FC236}">
                <a16:creationId xmlns:a16="http://schemas.microsoft.com/office/drawing/2014/main" id="{95FFC810-A45C-0D10-D173-4BA1397389D9}"/>
              </a:ext>
            </a:extLst>
          </p:cNvPr>
          <p:cNvSpPr>
            <a:spLocks noGrp="1"/>
          </p:cNvSpPr>
          <p:nvPr>
            <p:ph idx="1"/>
          </p:nvPr>
        </p:nvSpPr>
        <p:spPr>
          <a:xfrm>
            <a:off x="482600" y="1781504"/>
            <a:ext cx="10506991" cy="4098088"/>
          </a:xfrm>
        </p:spPr>
        <p:txBody>
          <a:bodyPr>
            <a:normAutofit/>
          </a:bodyPr>
          <a:lstStyle/>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25D7DAC-3D1C-F82E-179C-3A8304C1106C}"/>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6" name="TextBox 5">
            <a:extLst>
              <a:ext uri="{FF2B5EF4-FFF2-40B4-BE49-F238E27FC236}">
                <a16:creationId xmlns:a16="http://schemas.microsoft.com/office/drawing/2014/main" id="{4EBDF5CB-FFAA-8BD0-FE8A-5F392362E0EB}"/>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pic>
        <p:nvPicPr>
          <p:cNvPr id="5" name="Picture 4">
            <a:extLst>
              <a:ext uri="{FF2B5EF4-FFF2-40B4-BE49-F238E27FC236}">
                <a16:creationId xmlns:a16="http://schemas.microsoft.com/office/drawing/2014/main" id="{9E4F079F-51B1-FD52-709E-05955DA6EBBD}"/>
              </a:ext>
            </a:extLst>
          </p:cNvPr>
          <p:cNvPicPr>
            <a:picLocks noChangeAspect="1"/>
          </p:cNvPicPr>
          <p:nvPr/>
        </p:nvPicPr>
        <p:blipFill>
          <a:blip r:embed="rId4"/>
          <a:stretch>
            <a:fillRect/>
          </a:stretch>
        </p:blipFill>
        <p:spPr>
          <a:xfrm>
            <a:off x="1263601" y="2298445"/>
            <a:ext cx="9664797" cy="3001567"/>
          </a:xfrm>
          <a:prstGeom prst="rect">
            <a:avLst/>
          </a:prstGeom>
        </p:spPr>
      </p:pic>
    </p:spTree>
    <p:extLst>
      <p:ext uri="{BB962C8B-B14F-4D97-AF65-F5344CB8AC3E}">
        <p14:creationId xmlns:p14="http://schemas.microsoft.com/office/powerpoint/2010/main" val="5949852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B342-9D3D-21C9-1F3E-006A5E433DEE}"/>
              </a:ext>
            </a:extLst>
          </p:cNvPr>
          <p:cNvSpPr>
            <a:spLocks noGrp="1"/>
          </p:cNvSpPr>
          <p:nvPr>
            <p:ph type="title"/>
          </p:nvPr>
        </p:nvSpPr>
        <p:spPr>
          <a:xfrm>
            <a:off x="482600" y="978408"/>
            <a:ext cx="10634472" cy="650695"/>
          </a:xfrm>
        </p:spPr>
        <p:txBody>
          <a:bodyPr/>
          <a:lstStyle/>
          <a:p>
            <a:r>
              <a:rPr lang="en-US" sz="5000" dirty="0"/>
              <a:t>Wait, what?</a:t>
            </a:r>
          </a:p>
        </p:txBody>
      </p:sp>
      <p:sp>
        <p:nvSpPr>
          <p:cNvPr id="3" name="Content Placeholder 2">
            <a:extLst>
              <a:ext uri="{FF2B5EF4-FFF2-40B4-BE49-F238E27FC236}">
                <a16:creationId xmlns:a16="http://schemas.microsoft.com/office/drawing/2014/main" id="{95FFC810-A45C-0D10-D173-4BA1397389D9}"/>
              </a:ext>
            </a:extLst>
          </p:cNvPr>
          <p:cNvSpPr>
            <a:spLocks noGrp="1"/>
          </p:cNvSpPr>
          <p:nvPr>
            <p:ph idx="1"/>
          </p:nvPr>
        </p:nvSpPr>
        <p:spPr>
          <a:xfrm>
            <a:off x="482600" y="1781504"/>
            <a:ext cx="10506991" cy="4098088"/>
          </a:xfrm>
        </p:spPr>
        <p:txBody>
          <a:bodyPr>
            <a:normAutofit/>
          </a:bodyPr>
          <a:lstStyle/>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25D7DAC-3D1C-F82E-179C-3A8304C1106C}"/>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6" name="TextBox 5">
            <a:extLst>
              <a:ext uri="{FF2B5EF4-FFF2-40B4-BE49-F238E27FC236}">
                <a16:creationId xmlns:a16="http://schemas.microsoft.com/office/drawing/2014/main" id="{4EBDF5CB-FFAA-8BD0-FE8A-5F392362E0EB}"/>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pic>
        <p:nvPicPr>
          <p:cNvPr id="7" name="Picture 6">
            <a:extLst>
              <a:ext uri="{FF2B5EF4-FFF2-40B4-BE49-F238E27FC236}">
                <a16:creationId xmlns:a16="http://schemas.microsoft.com/office/drawing/2014/main" id="{97338FD6-F64B-B236-CA2F-C980F15ADDEC}"/>
              </a:ext>
            </a:extLst>
          </p:cNvPr>
          <p:cNvPicPr>
            <a:picLocks noChangeAspect="1"/>
          </p:cNvPicPr>
          <p:nvPr/>
        </p:nvPicPr>
        <p:blipFill>
          <a:blip r:embed="rId4"/>
          <a:stretch>
            <a:fillRect/>
          </a:stretch>
        </p:blipFill>
        <p:spPr>
          <a:xfrm>
            <a:off x="587362" y="2149765"/>
            <a:ext cx="10529710" cy="3242042"/>
          </a:xfrm>
          <a:prstGeom prst="rect">
            <a:avLst/>
          </a:prstGeom>
        </p:spPr>
      </p:pic>
    </p:spTree>
    <p:extLst>
      <p:ext uri="{BB962C8B-B14F-4D97-AF65-F5344CB8AC3E}">
        <p14:creationId xmlns:p14="http://schemas.microsoft.com/office/powerpoint/2010/main" val="26221107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2841-DC31-A95B-ACA7-6BDBC5A8F959}"/>
              </a:ext>
            </a:extLst>
          </p:cNvPr>
          <p:cNvSpPr>
            <a:spLocks noGrp="1"/>
          </p:cNvSpPr>
          <p:nvPr>
            <p:ph type="title"/>
          </p:nvPr>
        </p:nvSpPr>
        <p:spPr>
          <a:xfrm>
            <a:off x="482600" y="728871"/>
            <a:ext cx="10634472" cy="781878"/>
          </a:xfrm>
        </p:spPr>
        <p:txBody>
          <a:bodyPr/>
          <a:lstStyle/>
          <a:p>
            <a:r>
              <a:rPr lang="en-US" sz="5000" dirty="0"/>
              <a:t>How it’s being used, generally</a:t>
            </a:r>
            <a:endParaRPr lang="en-US" dirty="0"/>
          </a:p>
        </p:txBody>
      </p:sp>
      <p:sp>
        <p:nvSpPr>
          <p:cNvPr id="3" name="Content Placeholder 2">
            <a:extLst>
              <a:ext uri="{FF2B5EF4-FFF2-40B4-BE49-F238E27FC236}">
                <a16:creationId xmlns:a16="http://schemas.microsoft.com/office/drawing/2014/main" id="{712D54B5-0A45-6AE1-9A6E-AAA2B43C5D14}"/>
              </a:ext>
            </a:extLst>
          </p:cNvPr>
          <p:cNvSpPr>
            <a:spLocks noGrp="1"/>
          </p:cNvSpPr>
          <p:nvPr>
            <p:ph idx="1"/>
          </p:nvPr>
        </p:nvSpPr>
        <p:spPr>
          <a:xfrm>
            <a:off x="482600" y="1656522"/>
            <a:ext cx="10506991" cy="4638261"/>
          </a:xfrm>
        </p:spPr>
        <p:txBody>
          <a:bodyPr>
            <a:normAutofit fontScale="77500" lnSpcReduction="20000"/>
          </a:bodyPr>
          <a:lstStyle/>
          <a:p>
            <a:pPr marL="342900" indent="-342900">
              <a:buFont typeface="Arial" panose="020B0604020202020204" pitchFamily="34" charset="0"/>
              <a:buChar char="•"/>
            </a:pPr>
            <a:r>
              <a:rPr lang="en-US" dirty="0">
                <a:solidFill>
                  <a:srgbClr val="FF0000"/>
                </a:solidFill>
              </a:rPr>
              <a:t>Healthcare</a:t>
            </a:r>
            <a:r>
              <a:rPr lang="en-US" dirty="0"/>
              <a:t> (diagnostics, image reading and interpretation, scripting messaging to patients and families)</a:t>
            </a:r>
          </a:p>
          <a:p>
            <a:pPr marL="342900" indent="-342900">
              <a:buFont typeface="Arial" panose="020B0604020202020204" pitchFamily="34" charset="0"/>
              <a:buChar char="•"/>
            </a:pPr>
            <a:r>
              <a:rPr lang="en-US" dirty="0">
                <a:solidFill>
                  <a:srgbClr val="FF0000"/>
                </a:solidFill>
              </a:rPr>
              <a:t>Fraud</a:t>
            </a:r>
            <a:r>
              <a:rPr lang="en-US" dirty="0"/>
              <a:t> detection (pattern recognition)</a:t>
            </a:r>
          </a:p>
          <a:p>
            <a:pPr marL="342900" indent="-342900">
              <a:buFont typeface="Arial" panose="020B0604020202020204" pitchFamily="34" charset="0"/>
              <a:buChar char="•"/>
            </a:pPr>
            <a:r>
              <a:rPr lang="en-US" dirty="0">
                <a:solidFill>
                  <a:srgbClr val="FF0000"/>
                </a:solidFill>
              </a:rPr>
              <a:t>Customer service </a:t>
            </a:r>
            <a:r>
              <a:rPr lang="en-US" dirty="0"/>
              <a:t>and interactions</a:t>
            </a:r>
          </a:p>
          <a:p>
            <a:pPr marL="342900" indent="-342900">
              <a:buFont typeface="Arial" panose="020B0604020202020204" pitchFamily="34" charset="0"/>
              <a:buChar char="•"/>
            </a:pPr>
            <a:r>
              <a:rPr lang="en-US" dirty="0">
                <a:solidFill>
                  <a:srgbClr val="FF0000"/>
                </a:solidFill>
              </a:rPr>
              <a:t>Self-driving</a:t>
            </a:r>
            <a:r>
              <a:rPr lang="en-US" dirty="0"/>
              <a:t> </a:t>
            </a:r>
            <a:r>
              <a:rPr lang="en-US" dirty="0">
                <a:solidFill>
                  <a:srgbClr val="FF0000"/>
                </a:solidFill>
              </a:rPr>
              <a:t>cars</a:t>
            </a:r>
            <a:r>
              <a:rPr lang="en-US" dirty="0"/>
              <a:t>, route optimization, </a:t>
            </a:r>
            <a:r>
              <a:rPr lang="en-US" dirty="0">
                <a:solidFill>
                  <a:srgbClr val="FF0000"/>
                </a:solidFill>
              </a:rPr>
              <a:t>traffic</a:t>
            </a:r>
            <a:r>
              <a:rPr lang="en-US" dirty="0"/>
              <a:t> management</a:t>
            </a:r>
          </a:p>
          <a:p>
            <a:pPr marL="342900" indent="-342900">
              <a:buFont typeface="Arial" panose="020B0604020202020204" pitchFamily="34" charset="0"/>
              <a:buChar char="•"/>
            </a:pPr>
            <a:r>
              <a:rPr lang="en-US" dirty="0">
                <a:solidFill>
                  <a:srgbClr val="FF0000"/>
                </a:solidFill>
              </a:rPr>
              <a:t>Consumer</a:t>
            </a:r>
            <a:r>
              <a:rPr lang="en-US" dirty="0"/>
              <a:t> benefits (finding lowest prices, suggesting alternatives)</a:t>
            </a:r>
          </a:p>
          <a:p>
            <a:pPr marL="342900" indent="-342900">
              <a:buFont typeface="Arial" panose="020B0604020202020204" pitchFamily="34" charset="0"/>
              <a:buChar char="•"/>
            </a:pPr>
            <a:r>
              <a:rPr lang="en-US" dirty="0">
                <a:solidFill>
                  <a:srgbClr val="FF0000"/>
                </a:solidFill>
              </a:rPr>
              <a:t>Energy</a:t>
            </a:r>
            <a:r>
              <a:rPr lang="en-US" dirty="0"/>
              <a:t> (grid management – “going to where the puck will be”)</a:t>
            </a:r>
          </a:p>
          <a:p>
            <a:pPr marL="342900" indent="-342900">
              <a:buFont typeface="Arial" panose="020B0604020202020204" pitchFamily="34" charset="0"/>
              <a:buChar char="•"/>
            </a:pPr>
            <a:r>
              <a:rPr lang="en-US" dirty="0">
                <a:solidFill>
                  <a:srgbClr val="FF0000"/>
                </a:solidFill>
              </a:rPr>
              <a:t>Education</a:t>
            </a:r>
            <a:r>
              <a:rPr lang="en-US" dirty="0"/>
              <a:t> (learning methods, “assisting” students in problem-solving)</a:t>
            </a:r>
          </a:p>
          <a:p>
            <a:pPr marL="342900" indent="-342900">
              <a:buFont typeface="Arial" panose="020B0604020202020204" pitchFamily="34" charset="0"/>
              <a:buChar char="•"/>
            </a:pPr>
            <a:r>
              <a:rPr lang="en-US" dirty="0">
                <a:solidFill>
                  <a:srgbClr val="FF0000"/>
                </a:solidFill>
              </a:rPr>
              <a:t>Retail</a:t>
            </a:r>
            <a:r>
              <a:rPr lang="en-US" dirty="0"/>
              <a:t> (inventory management, price research, delivery optimization)</a:t>
            </a:r>
          </a:p>
          <a:p>
            <a:pPr marL="342900" indent="-342900">
              <a:buFont typeface="Arial" panose="020B0604020202020204" pitchFamily="34" charset="0"/>
              <a:buChar char="•"/>
            </a:pPr>
            <a:r>
              <a:rPr lang="en-US" dirty="0">
                <a:solidFill>
                  <a:srgbClr val="FF0000"/>
                </a:solidFill>
              </a:rPr>
              <a:t>Media</a:t>
            </a:r>
            <a:r>
              <a:rPr lang="en-US" dirty="0"/>
              <a:t> and </a:t>
            </a:r>
            <a:r>
              <a:rPr lang="en-US" dirty="0">
                <a:solidFill>
                  <a:srgbClr val="FF0000"/>
                </a:solidFill>
              </a:rPr>
              <a:t>entertainment</a:t>
            </a:r>
          </a:p>
          <a:p>
            <a:pPr marL="342900" indent="-342900">
              <a:buFont typeface="Arial" panose="020B0604020202020204" pitchFamily="34" charset="0"/>
              <a:buChar char="•"/>
            </a:pPr>
            <a:r>
              <a:rPr lang="en-US" dirty="0">
                <a:solidFill>
                  <a:srgbClr val="FF0000"/>
                </a:solidFill>
              </a:rPr>
              <a:t>Security</a:t>
            </a:r>
            <a:r>
              <a:rPr lang="en-US" dirty="0"/>
              <a:t> (facial and gait recognition)</a:t>
            </a:r>
          </a:p>
          <a:p>
            <a:pPr marL="342900" indent="-342900">
              <a:buFont typeface="Arial" panose="020B0604020202020204" pitchFamily="34" charset="0"/>
              <a:buChar char="•"/>
            </a:pPr>
            <a:r>
              <a:rPr lang="en-US" dirty="0">
                <a:solidFill>
                  <a:srgbClr val="FF0000"/>
                </a:solidFill>
              </a:rPr>
              <a:t>Agriculture</a:t>
            </a:r>
            <a:r>
              <a:rPr lang="en-US" dirty="0"/>
              <a:t> (crop rotation and management optimization)</a:t>
            </a:r>
          </a:p>
          <a:p>
            <a:pPr marL="342900" indent="-342900">
              <a:buFont typeface="Arial" panose="020B0604020202020204" pitchFamily="34" charset="0"/>
              <a:buChar char="•"/>
            </a:pPr>
            <a:r>
              <a:rPr lang="en-US" dirty="0">
                <a:solidFill>
                  <a:srgbClr val="FF0000"/>
                </a:solidFill>
              </a:rPr>
              <a:t>Manufacturing</a:t>
            </a:r>
            <a:r>
              <a:rPr lang="en-US" dirty="0"/>
              <a:t> (quality control, enhance efficiencies, quality assurance)</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69F1518-3F04-57D9-792B-48BB9A48FB07}"/>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0B68CD99-A888-EAFC-BFA7-E7DC5E4B0EA6}"/>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2725476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dissolv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dissolv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dissolv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dissolve">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dissolve">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dissolve">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dissolve">
                                      <p:cBhvr>
                                        <p:cTn id="7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6EE5-2FC2-B551-10F9-7EF2DF9DDE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BDE78E-5608-43A6-11CA-4445E354DB6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873DDF0-C713-6FD1-CAD3-50C2FC9DF5C1}"/>
              </a:ext>
            </a:extLst>
          </p:cNvPr>
          <p:cNvPicPr>
            <a:picLocks noChangeAspect="1"/>
          </p:cNvPicPr>
          <p:nvPr/>
        </p:nvPicPr>
        <p:blipFill>
          <a:blip r:embed="rId3"/>
          <a:stretch>
            <a:fillRect/>
          </a:stretch>
        </p:blipFill>
        <p:spPr>
          <a:xfrm>
            <a:off x="944027" y="2631267"/>
            <a:ext cx="10303946" cy="3012849"/>
          </a:xfrm>
          <a:prstGeom prst="rect">
            <a:avLst/>
          </a:prstGeom>
        </p:spPr>
      </p:pic>
      <p:pic>
        <p:nvPicPr>
          <p:cNvPr id="5" name="Picture 4">
            <a:extLst>
              <a:ext uri="{FF2B5EF4-FFF2-40B4-BE49-F238E27FC236}">
                <a16:creationId xmlns:a16="http://schemas.microsoft.com/office/drawing/2014/main" id="{E39CBF8F-2448-BF85-6A48-3FB8825128B7}"/>
              </a:ext>
            </a:extLst>
          </p:cNvPr>
          <p:cNvPicPr>
            <a:picLocks noChangeAspect="1"/>
          </p:cNvPicPr>
          <p:nvPr/>
        </p:nvPicPr>
        <p:blipFill>
          <a:blip r:embed="rId4"/>
          <a:stretch>
            <a:fillRect/>
          </a:stretch>
        </p:blipFill>
        <p:spPr>
          <a:xfrm>
            <a:off x="4039398" y="1213884"/>
            <a:ext cx="4113204" cy="1012481"/>
          </a:xfrm>
          <a:prstGeom prst="rect">
            <a:avLst/>
          </a:prstGeom>
        </p:spPr>
      </p:pic>
      <p:cxnSp>
        <p:nvCxnSpPr>
          <p:cNvPr id="7" name="Straight Connector 6">
            <a:extLst>
              <a:ext uri="{FF2B5EF4-FFF2-40B4-BE49-F238E27FC236}">
                <a16:creationId xmlns:a16="http://schemas.microsoft.com/office/drawing/2014/main" id="{1E338996-3F75-50A6-0312-67BC86FCC8AC}"/>
              </a:ext>
            </a:extLst>
          </p:cNvPr>
          <p:cNvCxnSpPr/>
          <p:nvPr/>
        </p:nvCxnSpPr>
        <p:spPr>
          <a:xfrm>
            <a:off x="5633545" y="3510455"/>
            <a:ext cx="987972"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19B852-5488-28EB-30B1-C101DC65DE93}"/>
              </a:ext>
            </a:extLst>
          </p:cNvPr>
          <p:cNvCxnSpPr>
            <a:cxnSpLocks/>
          </p:cNvCxnSpPr>
          <p:nvPr/>
        </p:nvCxnSpPr>
        <p:spPr>
          <a:xfrm>
            <a:off x="6840264" y="3510455"/>
            <a:ext cx="1217058"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8F2965-595D-E909-71AC-DF3D928DF19F}"/>
              </a:ext>
            </a:extLst>
          </p:cNvPr>
          <p:cNvCxnSpPr/>
          <p:nvPr/>
        </p:nvCxnSpPr>
        <p:spPr>
          <a:xfrm>
            <a:off x="9271267" y="3510455"/>
            <a:ext cx="987972"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8C3BB25-C79F-54C7-4A7E-FC383696F83A}"/>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4098803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BAD2-A1B2-9AB1-E7A1-9D01AE616CF0}"/>
              </a:ext>
            </a:extLst>
          </p:cNvPr>
          <p:cNvSpPr>
            <a:spLocks noGrp="1"/>
          </p:cNvSpPr>
          <p:nvPr>
            <p:ph type="title"/>
          </p:nvPr>
        </p:nvSpPr>
        <p:spPr>
          <a:xfrm>
            <a:off x="482600" y="978408"/>
            <a:ext cx="10634472" cy="734778"/>
          </a:xfrm>
        </p:spPr>
        <p:txBody>
          <a:bodyPr/>
          <a:lstStyle/>
          <a:p>
            <a:r>
              <a:rPr lang="en-US" dirty="0"/>
              <a:t>Today’s docket</a:t>
            </a:r>
          </a:p>
        </p:txBody>
      </p:sp>
      <p:sp>
        <p:nvSpPr>
          <p:cNvPr id="3" name="Content Placeholder 2">
            <a:extLst>
              <a:ext uri="{FF2B5EF4-FFF2-40B4-BE49-F238E27FC236}">
                <a16:creationId xmlns:a16="http://schemas.microsoft.com/office/drawing/2014/main" id="{FB4C0C96-43A0-B83D-A3B7-51979EF88D56}"/>
              </a:ext>
            </a:extLst>
          </p:cNvPr>
          <p:cNvSpPr>
            <a:spLocks noGrp="1"/>
          </p:cNvSpPr>
          <p:nvPr>
            <p:ph idx="1"/>
          </p:nvPr>
        </p:nvSpPr>
        <p:spPr>
          <a:xfrm>
            <a:off x="482600" y="1807780"/>
            <a:ext cx="10506991" cy="4071812"/>
          </a:xfrm>
        </p:spPr>
        <p:txBody>
          <a:bodyPr>
            <a:normAutofit lnSpcReduction="10000"/>
          </a:bodyPr>
          <a:lstStyle/>
          <a:p>
            <a:pPr marL="342900" indent="-342900">
              <a:buFont typeface="Arial" panose="020B0604020202020204" pitchFamily="34" charset="0"/>
              <a:buChar char="•"/>
            </a:pPr>
            <a:r>
              <a:rPr lang="en-US" dirty="0"/>
              <a:t>Introduce and demystify ChatGPT and AI tools</a:t>
            </a:r>
          </a:p>
          <a:p>
            <a:pPr marL="342900" indent="-342900">
              <a:buFont typeface="Arial" panose="020B0604020202020204" pitchFamily="34" charset="0"/>
              <a:buChar char="•"/>
            </a:pPr>
            <a:r>
              <a:rPr lang="en-US" dirty="0"/>
              <a:t>How AI works </a:t>
            </a:r>
          </a:p>
          <a:p>
            <a:pPr marL="342900" indent="-342900">
              <a:buFont typeface="Arial" panose="020B0604020202020204" pitchFamily="34" charset="0"/>
              <a:buChar char="•"/>
            </a:pPr>
            <a:r>
              <a:rPr lang="en-US" dirty="0"/>
              <a:t>Explain current limitations</a:t>
            </a:r>
          </a:p>
          <a:p>
            <a:pPr marL="342900" indent="-342900">
              <a:buFont typeface="Arial" panose="020B0604020202020204" pitchFamily="34" charset="0"/>
              <a:buChar char="•"/>
            </a:pPr>
            <a:r>
              <a:rPr lang="en-US" dirty="0"/>
              <a:t>How it’s being used, generally</a:t>
            </a:r>
          </a:p>
          <a:p>
            <a:pPr marL="342900" indent="-342900">
              <a:buFont typeface="Arial" panose="020B0604020202020204" pitchFamily="34" charset="0"/>
              <a:buChar char="•"/>
            </a:pPr>
            <a:r>
              <a:rPr lang="en-US" dirty="0"/>
              <a:t>How it’s being used in the law and in courts</a:t>
            </a:r>
          </a:p>
          <a:p>
            <a:pPr marL="342900" indent="-342900">
              <a:buFont typeface="Arial" panose="020B0604020202020204" pitchFamily="34" charset="0"/>
              <a:buChar char="•"/>
            </a:pPr>
            <a:r>
              <a:rPr lang="en-US" dirty="0"/>
              <a:t>What lawyers and judges should be thinking about</a:t>
            </a:r>
          </a:p>
          <a:p>
            <a:pPr marL="342900" indent="-342900">
              <a:buFont typeface="Arial" panose="020B0604020202020204" pitchFamily="34" charset="0"/>
              <a:buChar char="•"/>
            </a:pPr>
            <a:r>
              <a:rPr lang="en-US" dirty="0"/>
              <a:t>Special considerations for workers’ comp context</a:t>
            </a:r>
          </a:p>
          <a:p>
            <a:pPr marL="342900" indent="-342900">
              <a:buFont typeface="Arial" panose="020B0604020202020204" pitchFamily="34" charset="0"/>
              <a:buChar char="•"/>
            </a:pPr>
            <a:r>
              <a:rPr lang="en-US" dirty="0"/>
              <a:t>ChatGPT demonstration</a:t>
            </a:r>
          </a:p>
          <a:p>
            <a:pPr marL="342900" indent="-342900">
              <a:buFont typeface="Arial" panose="020B0604020202020204" pitchFamily="34" charset="0"/>
              <a:buChar char="•"/>
            </a:pPr>
            <a:r>
              <a:rPr lang="en-US" dirty="0"/>
              <a:t>Questions (including as we go)</a:t>
            </a:r>
          </a:p>
          <a:p>
            <a:pPr marL="342900" indent="-342900">
              <a:buFont typeface="Arial" panose="020B0604020202020204" pitchFamily="34" charset="0"/>
              <a:buChar char="•"/>
            </a:pPr>
            <a:endParaRPr lang="en-US" dirty="0"/>
          </a:p>
        </p:txBody>
      </p:sp>
      <p:pic>
        <p:nvPicPr>
          <p:cNvPr id="1026" name="Picture 2" descr="Free checklist analysis check off vector">
            <a:extLst>
              <a:ext uri="{FF2B5EF4-FFF2-40B4-BE49-F238E27FC236}">
                <a16:creationId xmlns:a16="http://schemas.microsoft.com/office/drawing/2014/main" id="{084DE2DB-163F-7CEA-664E-AE6CDF02B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820" y="1345797"/>
            <a:ext cx="3823252" cy="38232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017FEB1-0000-32ED-9D38-BB1B95D526BA}"/>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9B83B4AF-6F5A-C7F6-248B-09EB499D530C}"/>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2204995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dissolv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2841-DC31-A95B-ACA7-6BDBC5A8F959}"/>
              </a:ext>
            </a:extLst>
          </p:cNvPr>
          <p:cNvSpPr>
            <a:spLocks noGrp="1"/>
          </p:cNvSpPr>
          <p:nvPr>
            <p:ph type="title"/>
          </p:nvPr>
        </p:nvSpPr>
        <p:spPr>
          <a:xfrm>
            <a:off x="482600" y="978408"/>
            <a:ext cx="10634472" cy="717870"/>
          </a:xfrm>
        </p:spPr>
        <p:txBody>
          <a:bodyPr/>
          <a:lstStyle/>
          <a:p>
            <a:r>
              <a:rPr lang="en-US" sz="4200" dirty="0"/>
              <a:t>How can AI be used in the law and in courts?</a:t>
            </a:r>
            <a:endParaRPr lang="en-US" sz="4500" dirty="0"/>
          </a:p>
        </p:txBody>
      </p:sp>
      <p:sp>
        <p:nvSpPr>
          <p:cNvPr id="3" name="Content Placeholder 2">
            <a:extLst>
              <a:ext uri="{FF2B5EF4-FFF2-40B4-BE49-F238E27FC236}">
                <a16:creationId xmlns:a16="http://schemas.microsoft.com/office/drawing/2014/main" id="{712D54B5-0A45-6AE1-9A6E-AAA2B43C5D14}"/>
              </a:ext>
            </a:extLst>
          </p:cNvPr>
          <p:cNvSpPr>
            <a:spLocks noGrp="1"/>
          </p:cNvSpPr>
          <p:nvPr>
            <p:ph idx="1"/>
          </p:nvPr>
        </p:nvSpPr>
        <p:spPr>
          <a:xfrm>
            <a:off x="482600" y="1696278"/>
            <a:ext cx="10506991" cy="4557377"/>
          </a:xfrm>
        </p:spPr>
        <p:txBody>
          <a:bodyPr>
            <a:normAutofit/>
          </a:bodyPr>
          <a:lstStyle/>
          <a:p>
            <a:pPr marL="342900" indent="-342900">
              <a:buFont typeface="Arial" panose="020B0604020202020204" pitchFamily="34" charset="0"/>
              <a:buChar char="•"/>
            </a:pPr>
            <a:r>
              <a:rPr lang="en-US" sz="2600" dirty="0"/>
              <a:t>By lawyers:</a:t>
            </a:r>
            <a:endParaRPr lang="en-US" dirty="0"/>
          </a:p>
          <a:p>
            <a:pPr marL="342900" indent="-342900">
              <a:buFont typeface="Arial" panose="020B0604020202020204" pitchFamily="34" charset="0"/>
              <a:buChar char="•"/>
            </a:pPr>
            <a:r>
              <a:rPr lang="en-US" sz="2400" dirty="0"/>
              <a:t>Research</a:t>
            </a:r>
            <a:endParaRPr lang="en-US" dirty="0"/>
          </a:p>
          <a:p>
            <a:pPr marL="342900" indent="-342900">
              <a:buFont typeface="Arial" panose="020B0604020202020204" pitchFamily="34" charset="0"/>
              <a:buChar char="•"/>
            </a:pPr>
            <a:r>
              <a:rPr lang="en-US" sz="2400" dirty="0"/>
              <a:t>Write briefs</a:t>
            </a:r>
          </a:p>
          <a:p>
            <a:pPr marL="342900" indent="-342900">
              <a:buFont typeface="Arial" panose="020B0604020202020204" pitchFamily="34" charset="0"/>
              <a:buChar char="•"/>
            </a:pPr>
            <a:r>
              <a:rPr lang="en-US" sz="2400" dirty="0"/>
              <a:t>Create outlines for witness depositions and directs/cross-examinations</a:t>
            </a:r>
          </a:p>
          <a:p>
            <a:pPr marL="342900" indent="-342900">
              <a:buFont typeface="Arial" panose="020B0604020202020204" pitchFamily="34" charset="0"/>
              <a:buChar char="•"/>
            </a:pPr>
            <a:r>
              <a:rPr lang="en-US" sz="2400" dirty="0"/>
              <a:t>Draft documents (contracts, severance agreements, orders, etc.)</a:t>
            </a:r>
          </a:p>
          <a:p>
            <a:pPr marL="342900" indent="-342900">
              <a:buFont typeface="Arial" panose="020B0604020202020204" pitchFamily="34" charset="0"/>
              <a:buChar char="•"/>
            </a:pPr>
            <a:r>
              <a:rPr lang="en-US" sz="2400" dirty="0"/>
              <a:t>Review document sets</a:t>
            </a:r>
          </a:p>
          <a:p>
            <a:pPr marL="342900" indent="-342900">
              <a:buFont typeface="Arial" panose="020B0604020202020204" pitchFamily="34" charset="0"/>
              <a:buChar char="•"/>
            </a:pPr>
            <a:r>
              <a:rPr lang="en-US" sz="2400" dirty="0"/>
              <a:t>Predictive analysis (likelihood of success)</a:t>
            </a:r>
          </a:p>
          <a:p>
            <a:pPr marL="342900" indent="-342900">
              <a:buFont typeface="Arial" panose="020B0604020202020204" pitchFamily="34" charset="0"/>
              <a:buChar char="•"/>
            </a:pPr>
            <a:r>
              <a:rPr lang="en-US" sz="2400" dirty="0"/>
              <a:t>Case management (scheduling, conflicts, planning)</a:t>
            </a:r>
          </a:p>
          <a:p>
            <a:pPr marL="342900" indent="-342900">
              <a:buFont typeface="Arial" panose="020B0604020202020204" pitchFamily="34" charset="0"/>
              <a:buChar char="•"/>
            </a:pPr>
            <a:r>
              <a:rPr lang="en-US" sz="2400" dirty="0"/>
              <a:t>Client interaction (office management)</a:t>
            </a:r>
          </a:p>
        </p:txBody>
      </p:sp>
      <p:pic>
        <p:nvPicPr>
          <p:cNvPr id="4" name="Picture 3">
            <a:extLst>
              <a:ext uri="{FF2B5EF4-FFF2-40B4-BE49-F238E27FC236}">
                <a16:creationId xmlns:a16="http://schemas.microsoft.com/office/drawing/2014/main" id="{638BAC8C-87C4-4947-4DDC-251B0793893B}"/>
              </a:ext>
            </a:extLst>
          </p:cNvPr>
          <p:cNvPicPr>
            <a:picLocks noChangeAspect="1"/>
          </p:cNvPicPr>
          <p:nvPr/>
        </p:nvPicPr>
        <p:blipFill>
          <a:blip r:embed="rId3"/>
          <a:stretch>
            <a:fillRect/>
          </a:stretch>
        </p:blipFill>
        <p:spPr>
          <a:xfrm>
            <a:off x="10690922" y="6400254"/>
            <a:ext cx="1501078" cy="457746"/>
          </a:xfrm>
          <a:prstGeom prst="rect">
            <a:avLst/>
          </a:prstGeom>
        </p:spPr>
      </p:pic>
      <p:pic>
        <p:nvPicPr>
          <p:cNvPr id="3074" name="Picture 2" descr="Free reading studying lawyer vector">
            <a:extLst>
              <a:ext uri="{FF2B5EF4-FFF2-40B4-BE49-F238E27FC236}">
                <a16:creationId xmlns:a16="http://schemas.microsoft.com/office/drawing/2014/main" id="{46EA038A-6D89-F4FB-A569-224554D62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2068" y="1696279"/>
            <a:ext cx="2116885" cy="15860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BC5D6B-B871-9326-624F-AD7A8BA3CF61}"/>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2346214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dissolv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2841-DC31-A95B-ACA7-6BDBC5A8F959}"/>
              </a:ext>
            </a:extLst>
          </p:cNvPr>
          <p:cNvSpPr>
            <a:spLocks noGrp="1"/>
          </p:cNvSpPr>
          <p:nvPr>
            <p:ph type="title"/>
          </p:nvPr>
        </p:nvSpPr>
        <p:spPr>
          <a:xfrm>
            <a:off x="482600" y="978408"/>
            <a:ext cx="10634472" cy="717870"/>
          </a:xfrm>
        </p:spPr>
        <p:txBody>
          <a:bodyPr/>
          <a:lstStyle/>
          <a:p>
            <a:r>
              <a:rPr lang="en-US" sz="4200" dirty="0"/>
              <a:t>How can AI be used in the law and in courts?</a:t>
            </a:r>
            <a:endParaRPr lang="en-US" sz="4500" dirty="0"/>
          </a:p>
        </p:txBody>
      </p:sp>
      <p:sp>
        <p:nvSpPr>
          <p:cNvPr id="3" name="Content Placeholder 2">
            <a:extLst>
              <a:ext uri="{FF2B5EF4-FFF2-40B4-BE49-F238E27FC236}">
                <a16:creationId xmlns:a16="http://schemas.microsoft.com/office/drawing/2014/main" id="{712D54B5-0A45-6AE1-9A6E-AAA2B43C5D14}"/>
              </a:ext>
            </a:extLst>
          </p:cNvPr>
          <p:cNvSpPr>
            <a:spLocks noGrp="1"/>
          </p:cNvSpPr>
          <p:nvPr>
            <p:ph idx="1"/>
          </p:nvPr>
        </p:nvSpPr>
        <p:spPr>
          <a:xfrm>
            <a:off x="482600" y="1696278"/>
            <a:ext cx="10506991" cy="4503810"/>
          </a:xfrm>
        </p:spPr>
        <p:txBody>
          <a:bodyPr>
            <a:normAutofit/>
          </a:bodyPr>
          <a:lstStyle/>
          <a:p>
            <a:pPr marL="342900" indent="-342900">
              <a:buFont typeface="Arial" panose="020B0604020202020204" pitchFamily="34" charset="0"/>
              <a:buChar char="•"/>
            </a:pPr>
            <a:r>
              <a:rPr lang="en-US" sz="2800" dirty="0"/>
              <a:t>By judges</a:t>
            </a:r>
          </a:p>
          <a:p>
            <a:pPr marL="342900" indent="-342900">
              <a:buFont typeface="Arial" panose="020B0604020202020204" pitchFamily="34" charset="0"/>
              <a:buChar char="•"/>
            </a:pPr>
            <a:r>
              <a:rPr lang="en-US" sz="2800" dirty="0"/>
              <a:t>Research</a:t>
            </a:r>
          </a:p>
          <a:p>
            <a:pPr marL="342900" indent="-342900">
              <a:buFont typeface="Arial" panose="020B0604020202020204" pitchFamily="34" charset="0"/>
              <a:buChar char="•"/>
            </a:pPr>
            <a:r>
              <a:rPr lang="en-US" sz="2800" dirty="0"/>
              <a:t>Draft documents such as orders, decisions, and judgments</a:t>
            </a:r>
          </a:p>
          <a:p>
            <a:pPr marL="342900" indent="-342900">
              <a:buFont typeface="Arial" panose="020B0604020202020204" pitchFamily="34" charset="0"/>
              <a:buChar char="•"/>
            </a:pPr>
            <a:r>
              <a:rPr lang="en-US" sz="2800" dirty="0"/>
              <a:t>Monitoring compliance with probation or conditional sentence (raise red flag if pattern or risk is detected)</a:t>
            </a:r>
          </a:p>
          <a:p>
            <a:pPr marL="342900" indent="-342900">
              <a:buFont typeface="Arial" panose="020B0604020202020204" pitchFamily="34" charset="0"/>
              <a:buChar char="•"/>
            </a:pPr>
            <a:r>
              <a:rPr lang="en-US" sz="2800" dirty="0"/>
              <a:t>Administrative Tasks</a:t>
            </a:r>
          </a:p>
          <a:p>
            <a:pPr marL="342900" indent="-342900">
              <a:buFont typeface="Arial" panose="020B0604020202020204" pitchFamily="34" charset="0"/>
              <a:buChar char="•"/>
            </a:pPr>
            <a:r>
              <a:rPr lang="en-US" sz="2800" dirty="0"/>
              <a:t>Data analytics (identify larger trends about case types, dispositions, potential biases/discrimination)</a:t>
            </a:r>
          </a:p>
        </p:txBody>
      </p:sp>
      <p:pic>
        <p:nvPicPr>
          <p:cNvPr id="4" name="Picture 3">
            <a:extLst>
              <a:ext uri="{FF2B5EF4-FFF2-40B4-BE49-F238E27FC236}">
                <a16:creationId xmlns:a16="http://schemas.microsoft.com/office/drawing/2014/main" id="{BB80FE97-19FF-A305-7B8A-98812F392EC5}"/>
              </a:ext>
            </a:extLst>
          </p:cNvPr>
          <p:cNvPicPr>
            <a:picLocks noChangeAspect="1"/>
          </p:cNvPicPr>
          <p:nvPr/>
        </p:nvPicPr>
        <p:blipFill>
          <a:blip r:embed="rId3"/>
          <a:stretch>
            <a:fillRect/>
          </a:stretch>
        </p:blipFill>
        <p:spPr>
          <a:xfrm>
            <a:off x="10690922" y="6400254"/>
            <a:ext cx="1501078" cy="457746"/>
          </a:xfrm>
          <a:prstGeom prst="rect">
            <a:avLst/>
          </a:prstGeom>
        </p:spPr>
      </p:pic>
      <p:pic>
        <p:nvPicPr>
          <p:cNvPr id="4098" name="Picture 2" descr="Free judge judicial person vector">
            <a:extLst>
              <a:ext uri="{FF2B5EF4-FFF2-40B4-BE49-F238E27FC236}">
                <a16:creationId xmlns:a16="http://schemas.microsoft.com/office/drawing/2014/main" id="{533C62FE-9167-34D0-9F87-B71BE4EC3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550" y="1896444"/>
            <a:ext cx="2151822" cy="43036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atGPT - Wikipedia">
            <a:extLst>
              <a:ext uri="{FF2B5EF4-FFF2-40B4-BE49-F238E27FC236}">
                <a16:creationId xmlns:a16="http://schemas.microsoft.com/office/drawing/2014/main" id="{56F3FC50-F9BB-5354-04BB-2A2943CE9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326" y="3429000"/>
            <a:ext cx="500270" cy="500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9381D2-138A-AD4A-562A-11C710A65110}"/>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3539981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2841-DC31-A95B-ACA7-6BDBC5A8F959}"/>
              </a:ext>
            </a:extLst>
          </p:cNvPr>
          <p:cNvSpPr>
            <a:spLocks noGrp="1"/>
          </p:cNvSpPr>
          <p:nvPr>
            <p:ph type="title"/>
          </p:nvPr>
        </p:nvSpPr>
        <p:spPr>
          <a:xfrm>
            <a:off x="482600" y="978408"/>
            <a:ext cx="10634472" cy="784131"/>
          </a:xfrm>
        </p:spPr>
        <p:txBody>
          <a:bodyPr/>
          <a:lstStyle/>
          <a:p>
            <a:r>
              <a:rPr lang="en-US" sz="4800" dirty="0"/>
              <a:t>What lawyers should be thinking about</a:t>
            </a:r>
            <a:endParaRPr lang="en-US" dirty="0"/>
          </a:p>
        </p:txBody>
      </p:sp>
      <p:sp>
        <p:nvSpPr>
          <p:cNvPr id="3" name="Content Placeholder 2">
            <a:extLst>
              <a:ext uri="{FF2B5EF4-FFF2-40B4-BE49-F238E27FC236}">
                <a16:creationId xmlns:a16="http://schemas.microsoft.com/office/drawing/2014/main" id="{712D54B5-0A45-6AE1-9A6E-AAA2B43C5D14}"/>
              </a:ext>
            </a:extLst>
          </p:cNvPr>
          <p:cNvSpPr>
            <a:spLocks noGrp="1"/>
          </p:cNvSpPr>
          <p:nvPr>
            <p:ph idx="1"/>
          </p:nvPr>
        </p:nvSpPr>
        <p:spPr>
          <a:xfrm>
            <a:off x="482600" y="1762539"/>
            <a:ext cx="10506991" cy="4598503"/>
          </a:xfrm>
        </p:spPr>
        <p:txBody>
          <a:bodyPr>
            <a:normAutofit fontScale="92500" lnSpcReduction="10000"/>
          </a:bodyPr>
          <a:lstStyle/>
          <a:p>
            <a:pPr marL="342900" indent="-342900" algn="just">
              <a:buFont typeface="Arial" panose="020B0604020202020204" pitchFamily="34" charset="0"/>
              <a:buChar char="•"/>
            </a:pPr>
            <a:r>
              <a:rPr lang="en-US" dirty="0"/>
              <a:t>Not if, but when (now)</a:t>
            </a:r>
          </a:p>
          <a:p>
            <a:pPr marL="342900" indent="-342900" algn="just">
              <a:buFont typeface="Arial" panose="020B0604020202020204" pitchFamily="34" charset="0"/>
              <a:buChar char="•"/>
            </a:pPr>
            <a:r>
              <a:rPr lang="en-US" dirty="0"/>
              <a:t>Automated brief writing (upload documents produced, discovery responses, briefing) – </a:t>
            </a:r>
            <a:r>
              <a:rPr lang="en-US" dirty="0">
                <a:solidFill>
                  <a:srgbClr val="FF0000"/>
                </a:solidFill>
              </a:rPr>
              <a:t>RULE 11</a:t>
            </a:r>
          </a:p>
          <a:p>
            <a:pPr marL="342900" indent="-342900" algn="just">
              <a:buFont typeface="Arial" panose="020B0604020202020204" pitchFamily="34" charset="0"/>
              <a:buChar char="•"/>
            </a:pPr>
            <a:r>
              <a:rPr lang="en-US" dirty="0"/>
              <a:t>In 202[?], it will likely be malpractice (below the standard of care) *NOT* to use AI tools</a:t>
            </a:r>
          </a:p>
          <a:p>
            <a:pPr marL="342900" indent="-342900" algn="just">
              <a:buFont typeface="Arial" panose="020B0604020202020204" pitchFamily="34" charset="0"/>
              <a:buChar char="•"/>
            </a:pPr>
            <a:r>
              <a:rPr lang="en-US" dirty="0"/>
              <a:t>Clients’ best interests, often efficiency and cost reduction</a:t>
            </a:r>
          </a:p>
          <a:p>
            <a:pPr marL="342900" indent="-342900" algn="just">
              <a:buFont typeface="Arial" panose="020B0604020202020204" pitchFamily="34" charset="0"/>
              <a:buChar char="•"/>
            </a:pPr>
            <a:r>
              <a:rPr lang="en-US" dirty="0"/>
              <a:t>Data privacy concerns</a:t>
            </a:r>
          </a:p>
          <a:p>
            <a:pPr marL="342900" indent="-342900" algn="just">
              <a:buFont typeface="Arial" panose="020B0604020202020204" pitchFamily="34" charset="0"/>
              <a:buChar char="•"/>
            </a:pPr>
            <a:r>
              <a:rPr lang="en-US" dirty="0"/>
              <a:t>Client confidentiality using AI to upload or discuss potentially identifying client information (Rules of Professional Conduct)</a:t>
            </a:r>
          </a:p>
          <a:p>
            <a:pPr marL="342900" indent="-342900" algn="just">
              <a:buFont typeface="Arial" panose="020B0604020202020204" pitchFamily="34" charset="0"/>
              <a:buChar char="•"/>
            </a:pPr>
            <a:r>
              <a:rPr lang="en-US" dirty="0"/>
              <a:t>Waiver of privilege concerns</a:t>
            </a:r>
          </a:p>
          <a:p>
            <a:pPr marL="342900" indent="-342900" algn="just">
              <a:buFont typeface="Arial" panose="020B0604020202020204" pitchFamily="34" charset="0"/>
              <a:buChar char="•"/>
            </a:pPr>
            <a:r>
              <a:rPr lang="en-US" dirty="0"/>
              <a:t>Complications with conducting ESI discovery (spoliation/preservation)</a:t>
            </a:r>
          </a:p>
        </p:txBody>
      </p:sp>
      <p:pic>
        <p:nvPicPr>
          <p:cNvPr id="6" name="Picture 5">
            <a:extLst>
              <a:ext uri="{FF2B5EF4-FFF2-40B4-BE49-F238E27FC236}">
                <a16:creationId xmlns:a16="http://schemas.microsoft.com/office/drawing/2014/main" id="{636CAAD1-D980-66DF-71FC-05374D44CC5B}"/>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4" name="TextBox 3">
            <a:extLst>
              <a:ext uri="{FF2B5EF4-FFF2-40B4-BE49-F238E27FC236}">
                <a16:creationId xmlns:a16="http://schemas.microsoft.com/office/drawing/2014/main" id="{B7B8EE8F-36FC-431F-0BF9-2A9B7459BCDF}"/>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4109567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8D5E-A041-C189-67D1-437DAA7D6E86}"/>
              </a:ext>
            </a:extLst>
          </p:cNvPr>
          <p:cNvSpPr>
            <a:spLocks noGrp="1"/>
          </p:cNvSpPr>
          <p:nvPr>
            <p:ph type="title"/>
          </p:nvPr>
        </p:nvSpPr>
        <p:spPr>
          <a:xfrm>
            <a:off x="482600" y="978408"/>
            <a:ext cx="10634472" cy="703247"/>
          </a:xfrm>
        </p:spPr>
        <p:txBody>
          <a:bodyPr/>
          <a:lstStyle/>
          <a:p>
            <a:r>
              <a:rPr lang="en-US" sz="3800" dirty="0"/>
              <a:t>Bar Conference Preview – Rules of Prof. Conduct</a:t>
            </a:r>
          </a:p>
        </p:txBody>
      </p:sp>
      <p:sp>
        <p:nvSpPr>
          <p:cNvPr id="3" name="Content Placeholder 2">
            <a:extLst>
              <a:ext uri="{FF2B5EF4-FFF2-40B4-BE49-F238E27FC236}">
                <a16:creationId xmlns:a16="http://schemas.microsoft.com/office/drawing/2014/main" id="{4033107A-594F-BB5F-927E-971BB169E390}"/>
              </a:ext>
            </a:extLst>
          </p:cNvPr>
          <p:cNvSpPr>
            <a:spLocks noGrp="1"/>
          </p:cNvSpPr>
          <p:nvPr>
            <p:ph idx="1"/>
          </p:nvPr>
        </p:nvSpPr>
        <p:spPr>
          <a:xfrm>
            <a:off x="482600" y="1681656"/>
            <a:ext cx="10506991" cy="4197936"/>
          </a:xfrm>
        </p:spPr>
        <p:txBody>
          <a:bodyPr>
            <a:normAutofit/>
          </a:bodyPr>
          <a:lstStyle/>
          <a:p>
            <a:pPr marL="342900" indent="-342900" algn="just">
              <a:buFont typeface="Arial" panose="020B0604020202020204" pitchFamily="34" charset="0"/>
              <a:buChar char="•"/>
            </a:pPr>
            <a:r>
              <a:rPr lang="en-US" sz="2000" dirty="0">
                <a:solidFill>
                  <a:srgbClr val="FF0000"/>
                </a:solidFill>
              </a:rPr>
              <a:t>Diligence</a:t>
            </a:r>
          </a:p>
          <a:p>
            <a:pPr marL="342900" indent="-342900" algn="just">
              <a:buFont typeface="Arial" panose="020B0604020202020204" pitchFamily="34" charset="0"/>
              <a:buChar char="•"/>
            </a:pPr>
            <a:r>
              <a:rPr lang="en-US" sz="2000" dirty="0">
                <a:solidFill>
                  <a:srgbClr val="FF0000"/>
                </a:solidFill>
              </a:rPr>
              <a:t>Competence</a:t>
            </a:r>
          </a:p>
          <a:p>
            <a:pPr marL="342900" indent="-342900" algn="just">
              <a:buFont typeface="Arial" panose="020B0604020202020204" pitchFamily="34" charset="0"/>
              <a:buChar char="•"/>
            </a:pPr>
            <a:r>
              <a:rPr lang="en-US" sz="2000" dirty="0">
                <a:solidFill>
                  <a:srgbClr val="FF0000"/>
                </a:solidFill>
              </a:rPr>
              <a:t>Limited Scope Representation</a:t>
            </a:r>
          </a:p>
          <a:p>
            <a:pPr marL="342900" indent="-342900" algn="just">
              <a:buFont typeface="Arial" panose="020B0604020202020204" pitchFamily="34" charset="0"/>
              <a:buChar char="•"/>
            </a:pPr>
            <a:r>
              <a:rPr lang="en-US" sz="2000" dirty="0">
                <a:solidFill>
                  <a:srgbClr val="FF0000"/>
                </a:solidFill>
              </a:rPr>
              <a:t>Confidentiality</a:t>
            </a:r>
          </a:p>
          <a:p>
            <a:pPr marL="342900" indent="-342900" algn="just">
              <a:buFont typeface="Arial" panose="020B0604020202020204" pitchFamily="34" charset="0"/>
              <a:buChar char="•"/>
            </a:pPr>
            <a:r>
              <a:rPr lang="en-US" sz="2000" dirty="0">
                <a:solidFill>
                  <a:srgbClr val="FF0000"/>
                </a:solidFill>
              </a:rPr>
              <a:t>Declining/terminating representation</a:t>
            </a:r>
          </a:p>
          <a:p>
            <a:pPr marL="342900" indent="-342900" algn="just">
              <a:buFont typeface="Arial" panose="020B0604020202020204" pitchFamily="34" charset="0"/>
              <a:buChar char="•"/>
            </a:pPr>
            <a:r>
              <a:rPr lang="en-US" sz="2000" dirty="0">
                <a:solidFill>
                  <a:srgbClr val="FF0000"/>
                </a:solidFill>
              </a:rPr>
              <a:t>Adequate supervision of staff and junior attorneys</a:t>
            </a:r>
          </a:p>
          <a:p>
            <a:pPr marL="342900" indent="-342900" algn="just">
              <a:buFont typeface="Arial" panose="020B0604020202020204" pitchFamily="34" charset="0"/>
              <a:buChar char="•"/>
            </a:pPr>
            <a:r>
              <a:rPr lang="en-US" sz="2000" dirty="0">
                <a:solidFill>
                  <a:srgbClr val="FF0000"/>
                </a:solidFill>
              </a:rPr>
              <a:t>Candor toward tribunal</a:t>
            </a:r>
          </a:p>
          <a:p>
            <a:pPr marL="342900" indent="-342900" algn="just">
              <a:buFont typeface="Arial" panose="020B0604020202020204" pitchFamily="34" charset="0"/>
              <a:buChar char="•"/>
            </a:pPr>
            <a:r>
              <a:rPr lang="en-US" sz="2000" dirty="0">
                <a:solidFill>
                  <a:srgbClr val="FF0000"/>
                </a:solidFill>
              </a:rPr>
              <a:t>Unauthorized practice of law</a:t>
            </a:r>
          </a:p>
          <a:p>
            <a:pPr marL="342900" indent="-342900" algn="just">
              <a:buFont typeface="Arial" panose="020B0604020202020204" pitchFamily="34" charset="0"/>
              <a:buChar char="•"/>
            </a:pPr>
            <a:r>
              <a:rPr lang="en-US" sz="2000" dirty="0">
                <a:solidFill>
                  <a:srgbClr val="FF0000"/>
                </a:solidFill>
              </a:rPr>
              <a:t>Rule 11</a:t>
            </a:r>
          </a:p>
        </p:txBody>
      </p:sp>
      <p:pic>
        <p:nvPicPr>
          <p:cNvPr id="4" name="Picture 3">
            <a:extLst>
              <a:ext uri="{FF2B5EF4-FFF2-40B4-BE49-F238E27FC236}">
                <a16:creationId xmlns:a16="http://schemas.microsoft.com/office/drawing/2014/main" id="{709EE0A3-4CAC-03A5-63AC-53498F8F6CF6}"/>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A37A2E6C-6BA8-AB54-BC7F-8C630A1EBEA1}"/>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2359284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0156-C63D-F371-F5D1-D7B9D56447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F1A67F9-B7D5-8083-CA1D-8CF49262778E}"/>
              </a:ext>
            </a:extLst>
          </p:cNvPr>
          <p:cNvPicPr>
            <a:picLocks noGrp="1" noChangeAspect="1"/>
          </p:cNvPicPr>
          <p:nvPr>
            <p:ph idx="1"/>
          </p:nvPr>
        </p:nvPicPr>
        <p:blipFill>
          <a:blip r:embed="rId3"/>
          <a:stretch>
            <a:fillRect/>
          </a:stretch>
        </p:blipFill>
        <p:spPr>
          <a:xfrm>
            <a:off x="482600" y="850392"/>
            <a:ext cx="9959086" cy="2452306"/>
          </a:xfrm>
          <a:prstGeom prst="rect">
            <a:avLst/>
          </a:prstGeom>
        </p:spPr>
      </p:pic>
      <p:pic>
        <p:nvPicPr>
          <p:cNvPr id="5" name="Picture 4">
            <a:extLst>
              <a:ext uri="{FF2B5EF4-FFF2-40B4-BE49-F238E27FC236}">
                <a16:creationId xmlns:a16="http://schemas.microsoft.com/office/drawing/2014/main" id="{CED2C916-3274-770C-9771-19A4E4B41440}"/>
              </a:ext>
            </a:extLst>
          </p:cNvPr>
          <p:cNvPicPr>
            <a:picLocks noChangeAspect="1"/>
          </p:cNvPicPr>
          <p:nvPr/>
        </p:nvPicPr>
        <p:blipFill>
          <a:blip r:embed="rId4"/>
          <a:stretch>
            <a:fillRect/>
          </a:stretch>
        </p:blipFill>
        <p:spPr>
          <a:xfrm>
            <a:off x="367747" y="4191698"/>
            <a:ext cx="11029124" cy="831498"/>
          </a:xfrm>
          <a:prstGeom prst="rect">
            <a:avLst/>
          </a:prstGeom>
        </p:spPr>
      </p:pic>
      <p:pic>
        <p:nvPicPr>
          <p:cNvPr id="6" name="Picture 5">
            <a:extLst>
              <a:ext uri="{FF2B5EF4-FFF2-40B4-BE49-F238E27FC236}">
                <a16:creationId xmlns:a16="http://schemas.microsoft.com/office/drawing/2014/main" id="{A47DC409-4614-C22E-9796-DE2F3D435B55}"/>
              </a:ext>
            </a:extLst>
          </p:cNvPr>
          <p:cNvPicPr>
            <a:picLocks noChangeAspect="1"/>
          </p:cNvPicPr>
          <p:nvPr/>
        </p:nvPicPr>
        <p:blipFill>
          <a:blip r:embed="rId5"/>
          <a:stretch>
            <a:fillRect/>
          </a:stretch>
        </p:blipFill>
        <p:spPr>
          <a:xfrm>
            <a:off x="10690922" y="6400254"/>
            <a:ext cx="1501078" cy="457746"/>
          </a:xfrm>
          <a:prstGeom prst="rect">
            <a:avLst/>
          </a:prstGeom>
        </p:spPr>
      </p:pic>
      <p:sp>
        <p:nvSpPr>
          <p:cNvPr id="3" name="TextBox 2">
            <a:extLst>
              <a:ext uri="{FF2B5EF4-FFF2-40B4-BE49-F238E27FC236}">
                <a16:creationId xmlns:a16="http://schemas.microsoft.com/office/drawing/2014/main" id="{25D09D7E-845B-EA7F-4FA0-572DA011D9E4}"/>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1726302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93EBBD-5CDE-1E79-8C75-D13644F6595D}"/>
              </a:ext>
            </a:extLst>
          </p:cNvPr>
          <p:cNvPicPr>
            <a:picLocks noChangeAspect="1"/>
          </p:cNvPicPr>
          <p:nvPr/>
        </p:nvPicPr>
        <p:blipFill>
          <a:blip r:embed="rId3"/>
          <a:stretch>
            <a:fillRect/>
          </a:stretch>
        </p:blipFill>
        <p:spPr>
          <a:xfrm>
            <a:off x="237337" y="1564209"/>
            <a:ext cx="11717325" cy="3485322"/>
          </a:xfrm>
          <a:prstGeom prst="rect">
            <a:avLst/>
          </a:prstGeom>
        </p:spPr>
      </p:pic>
      <p:sp>
        <p:nvSpPr>
          <p:cNvPr id="3" name="Content Placeholder 2">
            <a:extLst>
              <a:ext uri="{FF2B5EF4-FFF2-40B4-BE49-F238E27FC236}">
                <a16:creationId xmlns:a16="http://schemas.microsoft.com/office/drawing/2014/main" id="{B10B570C-3E00-2654-4D14-3DA0A39DCFFB}"/>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5FB5BD4-8E87-BB63-4224-5027ED853CC4}"/>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2" name="TextBox 1">
            <a:extLst>
              <a:ext uri="{FF2B5EF4-FFF2-40B4-BE49-F238E27FC236}">
                <a16:creationId xmlns:a16="http://schemas.microsoft.com/office/drawing/2014/main" id="{6E2BA129-69CF-9467-DCBF-AA80D3613A4A}"/>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114951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BE49-26C7-65C2-8E65-78D807B7DED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12FB7B8-BC2E-5568-13FF-AF4C2925CB6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10B0AD1-925E-4A79-F2C6-B731D9244EA7}"/>
              </a:ext>
            </a:extLst>
          </p:cNvPr>
          <p:cNvPicPr>
            <a:picLocks noChangeAspect="1"/>
          </p:cNvPicPr>
          <p:nvPr/>
        </p:nvPicPr>
        <p:blipFill>
          <a:blip r:embed="rId3"/>
          <a:stretch>
            <a:fillRect/>
          </a:stretch>
        </p:blipFill>
        <p:spPr>
          <a:xfrm>
            <a:off x="673728" y="2252516"/>
            <a:ext cx="10252216" cy="2352967"/>
          </a:xfrm>
          <a:prstGeom prst="rect">
            <a:avLst/>
          </a:prstGeom>
        </p:spPr>
      </p:pic>
      <p:pic>
        <p:nvPicPr>
          <p:cNvPr id="5" name="Picture 4">
            <a:extLst>
              <a:ext uri="{FF2B5EF4-FFF2-40B4-BE49-F238E27FC236}">
                <a16:creationId xmlns:a16="http://schemas.microsoft.com/office/drawing/2014/main" id="{0F255D4F-4326-6960-A172-0FA3A1AD9AF6}"/>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7" name="TextBox 6">
            <a:extLst>
              <a:ext uri="{FF2B5EF4-FFF2-40B4-BE49-F238E27FC236}">
                <a16:creationId xmlns:a16="http://schemas.microsoft.com/office/drawing/2014/main" id="{723C2E8A-0694-99F2-4C58-8DDE707F7D8A}"/>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3835202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0156-C63D-F371-F5D1-D7B9D5644777}"/>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A47DC409-4614-C22E-9796-DE2F3D435B55}"/>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3" name="TextBox 2">
            <a:extLst>
              <a:ext uri="{FF2B5EF4-FFF2-40B4-BE49-F238E27FC236}">
                <a16:creationId xmlns:a16="http://schemas.microsoft.com/office/drawing/2014/main" id="{25D09D7E-845B-EA7F-4FA0-572DA011D9E4}"/>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pic>
        <p:nvPicPr>
          <p:cNvPr id="9" name="Picture 8">
            <a:extLst>
              <a:ext uri="{FF2B5EF4-FFF2-40B4-BE49-F238E27FC236}">
                <a16:creationId xmlns:a16="http://schemas.microsoft.com/office/drawing/2014/main" id="{D6DB29DD-02B8-66D6-EA79-771E33C2F33D}"/>
              </a:ext>
            </a:extLst>
          </p:cNvPr>
          <p:cNvPicPr>
            <a:picLocks noChangeAspect="1"/>
          </p:cNvPicPr>
          <p:nvPr/>
        </p:nvPicPr>
        <p:blipFill>
          <a:blip r:embed="rId4"/>
          <a:stretch>
            <a:fillRect/>
          </a:stretch>
        </p:blipFill>
        <p:spPr>
          <a:xfrm>
            <a:off x="630621" y="543328"/>
            <a:ext cx="11092849" cy="5856925"/>
          </a:xfrm>
          <a:prstGeom prst="rect">
            <a:avLst/>
          </a:prstGeom>
        </p:spPr>
      </p:pic>
      <p:cxnSp>
        <p:nvCxnSpPr>
          <p:cNvPr id="11" name="Straight Arrow Connector 10">
            <a:extLst>
              <a:ext uri="{FF2B5EF4-FFF2-40B4-BE49-F238E27FC236}">
                <a16:creationId xmlns:a16="http://schemas.microsoft.com/office/drawing/2014/main" id="{9C9B7938-D291-4279-140B-06786A5A8455}"/>
              </a:ext>
            </a:extLst>
          </p:cNvPr>
          <p:cNvCxnSpPr/>
          <p:nvPr/>
        </p:nvCxnSpPr>
        <p:spPr>
          <a:xfrm flipH="1">
            <a:off x="2036775" y="1124607"/>
            <a:ext cx="2766453" cy="2011785"/>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89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8D5E-A041-C189-67D1-437DAA7D6E86}"/>
              </a:ext>
            </a:extLst>
          </p:cNvPr>
          <p:cNvSpPr>
            <a:spLocks noGrp="1"/>
          </p:cNvSpPr>
          <p:nvPr>
            <p:ph type="title"/>
          </p:nvPr>
        </p:nvSpPr>
        <p:spPr>
          <a:xfrm>
            <a:off x="482600" y="978408"/>
            <a:ext cx="10634472" cy="703247"/>
          </a:xfrm>
        </p:spPr>
        <p:txBody>
          <a:bodyPr/>
          <a:lstStyle/>
          <a:p>
            <a:r>
              <a:rPr lang="en-US" sz="3800" dirty="0"/>
              <a:t>Workers’ Comp Context – For Insurers/Adjusters</a:t>
            </a:r>
          </a:p>
        </p:txBody>
      </p:sp>
      <p:sp>
        <p:nvSpPr>
          <p:cNvPr id="3" name="Content Placeholder 2">
            <a:extLst>
              <a:ext uri="{FF2B5EF4-FFF2-40B4-BE49-F238E27FC236}">
                <a16:creationId xmlns:a16="http://schemas.microsoft.com/office/drawing/2014/main" id="{4033107A-594F-BB5F-927E-971BB169E390}"/>
              </a:ext>
            </a:extLst>
          </p:cNvPr>
          <p:cNvSpPr>
            <a:spLocks noGrp="1"/>
          </p:cNvSpPr>
          <p:nvPr>
            <p:ph idx="1"/>
          </p:nvPr>
        </p:nvSpPr>
        <p:spPr>
          <a:xfrm>
            <a:off x="482600" y="1681656"/>
            <a:ext cx="10506991" cy="4197936"/>
          </a:xfrm>
        </p:spPr>
        <p:txBody>
          <a:bodyPr/>
          <a:lstStyle/>
          <a:p>
            <a:pPr marL="342900" indent="-342900" algn="just">
              <a:buFont typeface="Arial" panose="020B0604020202020204" pitchFamily="34" charset="0"/>
              <a:buChar char="•"/>
            </a:pPr>
            <a:r>
              <a:rPr lang="en-US" dirty="0">
                <a:solidFill>
                  <a:srgbClr val="FF0000"/>
                </a:solidFill>
              </a:rPr>
              <a:t>Risk Assessments </a:t>
            </a:r>
            <a:r>
              <a:rPr lang="en-US" dirty="0"/>
              <a:t>– by looking at claims data, environmental factors, and safety records, AI models can spot past patterns (and therefore future risks) in the workplace.</a:t>
            </a:r>
          </a:p>
          <a:p>
            <a:pPr marL="342900" indent="-342900" algn="just">
              <a:buFont typeface="Arial" panose="020B0604020202020204" pitchFamily="34" charset="0"/>
              <a:buChar char="•"/>
            </a:pPr>
            <a:r>
              <a:rPr lang="en-US" dirty="0">
                <a:solidFill>
                  <a:srgbClr val="FF0000"/>
                </a:solidFill>
              </a:rPr>
              <a:t>Fraud/abuse detection </a:t>
            </a:r>
            <a:r>
              <a:rPr lang="en-US" dirty="0"/>
              <a:t>– AI can aggregate and analyze claimant behavior, social media posts, medical records/information, claim history, etc. </a:t>
            </a:r>
          </a:p>
          <a:p>
            <a:pPr marL="342900" indent="-342900" algn="just">
              <a:buFont typeface="Arial" panose="020B0604020202020204" pitchFamily="34" charset="0"/>
              <a:buChar char="•"/>
            </a:pPr>
            <a:r>
              <a:rPr lang="en-US" dirty="0">
                <a:solidFill>
                  <a:srgbClr val="FF0000"/>
                </a:solidFill>
              </a:rPr>
              <a:t>Vetting medical providers </a:t>
            </a:r>
            <a:r>
              <a:rPr lang="en-US" dirty="0"/>
              <a:t>– insurers using AI can analyze medical outcomes and identify efficient and effective medical providers.</a:t>
            </a:r>
          </a:p>
          <a:p>
            <a:pPr marL="342900" indent="-342900" algn="just">
              <a:buFont typeface="Arial" panose="020B0604020202020204" pitchFamily="34" charset="0"/>
              <a:buChar char="•"/>
            </a:pPr>
            <a:r>
              <a:rPr lang="en-US" dirty="0">
                <a:solidFill>
                  <a:srgbClr val="FF0000"/>
                </a:solidFill>
              </a:rPr>
              <a:t>Unnecessary medical treatments/intervention </a:t>
            </a:r>
            <a:r>
              <a:rPr lang="en-US" dirty="0"/>
              <a:t>– AI can be used to red flag medical treatments and interventions that may be unnecessary or unrelated to the workplace injury</a:t>
            </a:r>
          </a:p>
        </p:txBody>
      </p:sp>
      <p:pic>
        <p:nvPicPr>
          <p:cNvPr id="4" name="Picture 3">
            <a:extLst>
              <a:ext uri="{FF2B5EF4-FFF2-40B4-BE49-F238E27FC236}">
                <a16:creationId xmlns:a16="http://schemas.microsoft.com/office/drawing/2014/main" id="{275722AF-805F-D6F4-3BC3-09A6DB2BFCE1}"/>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6C157655-2072-1C3B-91E0-490E81C87EAA}"/>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152270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8D5E-A041-C189-67D1-437DAA7D6E86}"/>
              </a:ext>
            </a:extLst>
          </p:cNvPr>
          <p:cNvSpPr>
            <a:spLocks noGrp="1"/>
          </p:cNvSpPr>
          <p:nvPr>
            <p:ph type="title"/>
          </p:nvPr>
        </p:nvSpPr>
        <p:spPr>
          <a:xfrm>
            <a:off x="482600" y="978408"/>
            <a:ext cx="10634472" cy="703247"/>
          </a:xfrm>
        </p:spPr>
        <p:txBody>
          <a:bodyPr/>
          <a:lstStyle/>
          <a:p>
            <a:r>
              <a:rPr lang="en-US" sz="3800" dirty="0"/>
              <a:t>Workers’ Comp Context – For Insurers/Adjusters</a:t>
            </a:r>
          </a:p>
        </p:txBody>
      </p:sp>
      <p:sp>
        <p:nvSpPr>
          <p:cNvPr id="3" name="Content Placeholder 2">
            <a:extLst>
              <a:ext uri="{FF2B5EF4-FFF2-40B4-BE49-F238E27FC236}">
                <a16:creationId xmlns:a16="http://schemas.microsoft.com/office/drawing/2014/main" id="{4033107A-594F-BB5F-927E-971BB169E390}"/>
              </a:ext>
            </a:extLst>
          </p:cNvPr>
          <p:cNvSpPr>
            <a:spLocks noGrp="1"/>
          </p:cNvSpPr>
          <p:nvPr>
            <p:ph idx="1"/>
          </p:nvPr>
        </p:nvSpPr>
        <p:spPr>
          <a:xfrm>
            <a:off x="482600" y="1681656"/>
            <a:ext cx="10506991" cy="4197936"/>
          </a:xfrm>
        </p:spPr>
        <p:txBody>
          <a:bodyPr/>
          <a:lstStyle/>
          <a:p>
            <a:pPr marL="342900" indent="-342900" algn="just">
              <a:buFont typeface="Arial" panose="020B0604020202020204" pitchFamily="34" charset="0"/>
              <a:buChar char="•"/>
            </a:pPr>
            <a:r>
              <a:rPr lang="en-US" dirty="0">
                <a:solidFill>
                  <a:srgbClr val="FF0000"/>
                </a:solidFill>
              </a:rPr>
              <a:t>Claims Processing </a:t>
            </a:r>
            <a:r>
              <a:rPr lang="en-US" dirty="0"/>
              <a:t>– Over time, AI can learn and improve claims handling and processing by “lessons learned” and constant improvement.</a:t>
            </a:r>
          </a:p>
          <a:p>
            <a:pPr marL="342900" indent="-342900" algn="just">
              <a:buFont typeface="Arial" panose="020B0604020202020204" pitchFamily="34" charset="0"/>
              <a:buChar char="•"/>
            </a:pPr>
            <a:r>
              <a:rPr lang="en-US" dirty="0">
                <a:solidFill>
                  <a:srgbClr val="FF0000"/>
                </a:solidFill>
              </a:rPr>
              <a:t>Accident recreation videos </a:t>
            </a:r>
            <a:r>
              <a:rPr lang="en-US" dirty="0"/>
              <a:t>– robust image and video generation models can be used to replicate (as a demonstrative) an accident or injury setting, using realistic faces, gaits, physiology, etc. (Pictures are worth a thousand words, videos are worth…?)</a:t>
            </a:r>
          </a:p>
          <a:p>
            <a:pPr marL="342900" indent="-342900" algn="just">
              <a:buFont typeface="Arial" panose="020B0604020202020204" pitchFamily="34" charset="0"/>
              <a:buChar char="•"/>
            </a:pPr>
            <a:r>
              <a:rPr lang="en-US" dirty="0">
                <a:solidFill>
                  <a:srgbClr val="FF0000"/>
                </a:solidFill>
              </a:rPr>
              <a:t>Predictive Outcome Modeling</a:t>
            </a:r>
            <a:r>
              <a:rPr lang="en-US" b="1" dirty="0">
                <a:solidFill>
                  <a:srgbClr val="FF0000"/>
                </a:solidFill>
              </a:rPr>
              <a:t> </a:t>
            </a:r>
            <a:r>
              <a:rPr lang="en-US" dirty="0"/>
              <a:t>– over time, as more and more claims and settlement data are input in the models, insurers, adjusters, and attorneys can more reliably value claims and probable range of outcomes based upon numerous factors (injury, geography, court/judge, opposing counsel, etc.)</a:t>
            </a:r>
            <a:endParaRPr lang="en-US" dirty="0">
              <a:solidFill>
                <a:srgbClr val="FF0000"/>
              </a:solidFill>
            </a:endParaRPr>
          </a:p>
        </p:txBody>
      </p:sp>
      <p:pic>
        <p:nvPicPr>
          <p:cNvPr id="4" name="Picture 3">
            <a:extLst>
              <a:ext uri="{FF2B5EF4-FFF2-40B4-BE49-F238E27FC236}">
                <a16:creationId xmlns:a16="http://schemas.microsoft.com/office/drawing/2014/main" id="{31980F3F-6CF5-7A10-5F26-186C2E830E23}"/>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35E675D5-0E07-5C29-83EF-583B86509346}"/>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888665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BAD2-A1B2-9AB1-E7A1-9D01AE616CF0}"/>
              </a:ext>
            </a:extLst>
          </p:cNvPr>
          <p:cNvSpPr>
            <a:spLocks noGrp="1"/>
          </p:cNvSpPr>
          <p:nvPr>
            <p:ph type="title"/>
          </p:nvPr>
        </p:nvSpPr>
        <p:spPr>
          <a:xfrm>
            <a:off x="482600" y="978408"/>
            <a:ext cx="10634472" cy="734778"/>
          </a:xfrm>
        </p:spPr>
        <p:txBody>
          <a:bodyPr/>
          <a:lstStyle/>
          <a:p>
            <a:r>
              <a:rPr lang="en-US" dirty="0"/>
              <a:t>But first, a quick poll</a:t>
            </a:r>
          </a:p>
        </p:txBody>
      </p:sp>
      <p:sp>
        <p:nvSpPr>
          <p:cNvPr id="3" name="Content Placeholder 2">
            <a:extLst>
              <a:ext uri="{FF2B5EF4-FFF2-40B4-BE49-F238E27FC236}">
                <a16:creationId xmlns:a16="http://schemas.microsoft.com/office/drawing/2014/main" id="{FB4C0C96-43A0-B83D-A3B7-51979EF88D56}"/>
              </a:ext>
            </a:extLst>
          </p:cNvPr>
          <p:cNvSpPr>
            <a:spLocks noGrp="1"/>
          </p:cNvSpPr>
          <p:nvPr>
            <p:ph idx="1"/>
          </p:nvPr>
        </p:nvSpPr>
        <p:spPr>
          <a:xfrm>
            <a:off x="482600" y="1807780"/>
            <a:ext cx="10506991" cy="4071812"/>
          </a:xfrm>
        </p:spPr>
        <p:txBody>
          <a:bodyPr>
            <a:normAutofit/>
          </a:bodyPr>
          <a:lstStyle/>
          <a:p>
            <a:endParaRPr lang="en-US" dirty="0">
              <a:hlinkClick r:id="rId3"/>
            </a:endParaRPr>
          </a:p>
          <a:p>
            <a:r>
              <a:rPr lang="en-US" dirty="0">
                <a:hlinkClick r:id="rId3"/>
              </a:rPr>
              <a:t>https://www.polleverywhere.com/activities?folder=17780577</a:t>
            </a:r>
            <a:r>
              <a:rPr lang="en-US" dirty="0"/>
              <a:t> </a:t>
            </a:r>
          </a:p>
        </p:txBody>
      </p:sp>
      <p:pic>
        <p:nvPicPr>
          <p:cNvPr id="4" name="Picture 3">
            <a:extLst>
              <a:ext uri="{FF2B5EF4-FFF2-40B4-BE49-F238E27FC236}">
                <a16:creationId xmlns:a16="http://schemas.microsoft.com/office/drawing/2014/main" id="{1017FEB1-0000-32ED-9D38-BB1B95D526BA}"/>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9B83B4AF-6F5A-C7F6-248B-09EB499D530C}"/>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pic>
        <p:nvPicPr>
          <p:cNvPr id="6146" name="Picture 2" descr="Free Smartphone Phone photo and picture">
            <a:extLst>
              <a:ext uri="{FF2B5EF4-FFF2-40B4-BE49-F238E27FC236}">
                <a16:creationId xmlns:a16="http://schemas.microsoft.com/office/drawing/2014/main" id="{4D4AB683-7281-C91F-AB59-060D25610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409" y="2802316"/>
            <a:ext cx="5757371" cy="333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70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dissolve">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8D5E-A041-C189-67D1-437DAA7D6E86}"/>
              </a:ext>
            </a:extLst>
          </p:cNvPr>
          <p:cNvSpPr>
            <a:spLocks noGrp="1"/>
          </p:cNvSpPr>
          <p:nvPr>
            <p:ph type="title"/>
          </p:nvPr>
        </p:nvSpPr>
        <p:spPr>
          <a:xfrm>
            <a:off x="482600" y="978408"/>
            <a:ext cx="10634472" cy="703247"/>
          </a:xfrm>
        </p:spPr>
        <p:txBody>
          <a:bodyPr/>
          <a:lstStyle/>
          <a:p>
            <a:r>
              <a:rPr lang="en-US" sz="3800" dirty="0"/>
              <a:t>Workers’ Comp Context – For Insurers/Adjusters</a:t>
            </a:r>
          </a:p>
        </p:txBody>
      </p:sp>
      <p:sp>
        <p:nvSpPr>
          <p:cNvPr id="3" name="Content Placeholder 2">
            <a:extLst>
              <a:ext uri="{FF2B5EF4-FFF2-40B4-BE49-F238E27FC236}">
                <a16:creationId xmlns:a16="http://schemas.microsoft.com/office/drawing/2014/main" id="{4033107A-594F-BB5F-927E-971BB169E390}"/>
              </a:ext>
            </a:extLst>
          </p:cNvPr>
          <p:cNvSpPr>
            <a:spLocks noGrp="1"/>
          </p:cNvSpPr>
          <p:nvPr>
            <p:ph idx="1"/>
          </p:nvPr>
        </p:nvSpPr>
        <p:spPr>
          <a:xfrm>
            <a:off x="482600" y="1681656"/>
            <a:ext cx="10506991" cy="4197936"/>
          </a:xfrm>
        </p:spPr>
        <p:txBody>
          <a:bodyPr/>
          <a:lstStyle/>
          <a:p>
            <a:pPr marL="342900" indent="-342900" algn="just">
              <a:buFont typeface="Arial" panose="020B0604020202020204" pitchFamily="34" charset="0"/>
              <a:buChar char="•"/>
            </a:pPr>
            <a:r>
              <a:rPr lang="en-US" dirty="0">
                <a:solidFill>
                  <a:srgbClr val="FF0000"/>
                </a:solidFill>
              </a:rPr>
              <a:t>Natural Language Analytics </a:t>
            </a:r>
            <a:r>
              <a:rPr lang="en-US" dirty="0"/>
              <a:t>– in addition to data analytics, AI natural language models can monitor communications between injured worker and claims adjustment team to spot potential litigation risk (i.e., “negative” rapport -&gt; higher litigation potential).</a:t>
            </a:r>
          </a:p>
          <a:p>
            <a:pPr marL="342900" indent="-342900" algn="just">
              <a:buFont typeface="Arial" panose="020B0604020202020204" pitchFamily="34" charset="0"/>
              <a:buChar char="•"/>
            </a:pPr>
            <a:endParaRPr lang="en-US" dirty="0">
              <a:solidFill>
                <a:srgbClr val="FF0000"/>
              </a:solidFill>
            </a:endParaRPr>
          </a:p>
        </p:txBody>
      </p:sp>
      <p:pic>
        <p:nvPicPr>
          <p:cNvPr id="4" name="Picture 3">
            <a:extLst>
              <a:ext uri="{FF2B5EF4-FFF2-40B4-BE49-F238E27FC236}">
                <a16:creationId xmlns:a16="http://schemas.microsoft.com/office/drawing/2014/main" id="{DFDF714B-84D0-214C-42DA-9843485B52D9}"/>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1A989CDB-8CB2-E190-7D14-CA7E3AFD1ECB}"/>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2106484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8D5E-A041-C189-67D1-437DAA7D6E86}"/>
              </a:ext>
            </a:extLst>
          </p:cNvPr>
          <p:cNvSpPr>
            <a:spLocks noGrp="1"/>
          </p:cNvSpPr>
          <p:nvPr>
            <p:ph type="title"/>
          </p:nvPr>
        </p:nvSpPr>
        <p:spPr>
          <a:xfrm>
            <a:off x="482600" y="978408"/>
            <a:ext cx="10634472" cy="703247"/>
          </a:xfrm>
        </p:spPr>
        <p:txBody>
          <a:bodyPr/>
          <a:lstStyle/>
          <a:p>
            <a:r>
              <a:rPr lang="en-US" sz="3800" dirty="0"/>
              <a:t>Workers’ Comp Context – For Lawyers</a:t>
            </a:r>
          </a:p>
        </p:txBody>
      </p:sp>
      <p:sp>
        <p:nvSpPr>
          <p:cNvPr id="3" name="Content Placeholder 2">
            <a:extLst>
              <a:ext uri="{FF2B5EF4-FFF2-40B4-BE49-F238E27FC236}">
                <a16:creationId xmlns:a16="http://schemas.microsoft.com/office/drawing/2014/main" id="{4033107A-594F-BB5F-927E-971BB169E390}"/>
              </a:ext>
            </a:extLst>
          </p:cNvPr>
          <p:cNvSpPr>
            <a:spLocks noGrp="1"/>
          </p:cNvSpPr>
          <p:nvPr>
            <p:ph idx="1"/>
          </p:nvPr>
        </p:nvSpPr>
        <p:spPr>
          <a:xfrm>
            <a:off x="482600" y="1681656"/>
            <a:ext cx="10506991" cy="4197936"/>
          </a:xfrm>
        </p:spPr>
        <p:txBody>
          <a:bodyPr/>
          <a:lstStyle/>
          <a:p>
            <a:pPr marL="342900" indent="-342900" algn="just">
              <a:buFont typeface="Arial" panose="020B0604020202020204" pitchFamily="34" charset="0"/>
              <a:buChar char="•"/>
            </a:pPr>
            <a:r>
              <a:rPr lang="en-US" dirty="0">
                <a:solidFill>
                  <a:srgbClr val="FF0000"/>
                </a:solidFill>
              </a:rPr>
              <a:t>Data/File Analytics </a:t>
            </a:r>
            <a:r>
              <a:rPr lang="en-US" dirty="0"/>
              <a:t>– store and analyze information about the client’s employer, injury details, and insurance/adjuster information. Can be used to calculate settlement value (ranges) and other risks inherent in the claim file. </a:t>
            </a:r>
          </a:p>
          <a:p>
            <a:pPr marL="342900" indent="-342900" algn="just">
              <a:buFont typeface="Arial" panose="020B0604020202020204" pitchFamily="34" charset="0"/>
              <a:buChar char="•"/>
            </a:pPr>
            <a:r>
              <a:rPr lang="en-US" dirty="0">
                <a:solidFill>
                  <a:srgbClr val="FF0000"/>
                </a:solidFill>
              </a:rPr>
              <a:t>Client Intake management </a:t>
            </a:r>
            <a:r>
              <a:rPr lang="en-US" dirty="0"/>
              <a:t>– streamline client intake process, assess risk of non-payment (or other potential conflicts)</a:t>
            </a:r>
            <a:endParaRPr lang="en-US" dirty="0">
              <a:solidFill>
                <a:srgbClr val="FF0000"/>
              </a:solidFill>
            </a:endParaRPr>
          </a:p>
          <a:p>
            <a:pPr marL="342900" indent="-342900" algn="just">
              <a:buFont typeface="Arial" panose="020B0604020202020204" pitchFamily="34" charset="0"/>
              <a:buChar char="•"/>
            </a:pPr>
            <a:r>
              <a:rPr lang="en-US" dirty="0">
                <a:solidFill>
                  <a:srgbClr val="FF0000"/>
                </a:solidFill>
              </a:rPr>
              <a:t>Discovery/document management </a:t>
            </a:r>
            <a:r>
              <a:rPr lang="en-US" dirty="0"/>
              <a:t>– “smart document review” – tell the too what you’re looking for, who you’re deposing, etc.</a:t>
            </a:r>
          </a:p>
          <a:p>
            <a:pPr marL="342900" indent="-342900" algn="just">
              <a:buFont typeface="Arial" panose="020B0604020202020204" pitchFamily="34" charset="0"/>
              <a:buChar char="•"/>
            </a:pPr>
            <a:r>
              <a:rPr lang="en-US" dirty="0">
                <a:solidFill>
                  <a:srgbClr val="FF0000"/>
                </a:solidFill>
              </a:rPr>
              <a:t>Script Witness Q&amp;A</a:t>
            </a:r>
            <a:r>
              <a:rPr lang="en-US" dirty="0"/>
              <a:t> – draft/outline scripts for depositions or trial based upon documents/briefs and legal issues to be tried</a:t>
            </a:r>
            <a:endParaRPr lang="en-US" dirty="0">
              <a:solidFill>
                <a:srgbClr val="FF0000"/>
              </a:solidFill>
            </a:endParaRPr>
          </a:p>
        </p:txBody>
      </p:sp>
      <p:pic>
        <p:nvPicPr>
          <p:cNvPr id="4" name="Picture 3">
            <a:extLst>
              <a:ext uri="{FF2B5EF4-FFF2-40B4-BE49-F238E27FC236}">
                <a16:creationId xmlns:a16="http://schemas.microsoft.com/office/drawing/2014/main" id="{709EE0A3-4CAC-03A5-63AC-53498F8F6CF6}"/>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A37A2E6C-6BA8-AB54-BC7F-8C630A1EBEA1}"/>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1830737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12" name="Freeform: Shape 16">
            <a:extLst>
              <a:ext uri="{FF2B5EF4-FFF2-40B4-BE49-F238E27FC236}">
                <a16:creationId xmlns:a16="http://schemas.microsoft.com/office/drawing/2014/main" id="{EA7E347D-B32A-4759-B7FF-FD25A9AEE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141"/>
            <a:ext cx="12188952" cy="6875141"/>
          </a:xfrm>
          <a:custGeom>
            <a:avLst/>
            <a:gdLst>
              <a:gd name="connsiteX0" fmla="*/ 1488154 w 12188952"/>
              <a:gd name="connsiteY0" fmla="*/ 3508108 h 6875141"/>
              <a:gd name="connsiteX1" fmla="*/ 1292116 w 12188952"/>
              <a:gd name="connsiteY1" fmla="*/ 3704145 h 6875141"/>
              <a:gd name="connsiteX2" fmla="*/ 1488154 w 12188952"/>
              <a:gd name="connsiteY2" fmla="*/ 3900182 h 6875141"/>
              <a:gd name="connsiteX3" fmla="*/ 1684192 w 12188952"/>
              <a:gd name="connsiteY3" fmla="*/ 3704145 h 6875141"/>
              <a:gd name="connsiteX4" fmla="*/ 1488154 w 12188952"/>
              <a:gd name="connsiteY4" fmla="*/ 3508108 h 6875141"/>
              <a:gd name="connsiteX5" fmla="*/ 12188951 w 12188952"/>
              <a:gd name="connsiteY5" fmla="*/ 3213837 h 6875141"/>
              <a:gd name="connsiteX6" fmla="*/ 11900948 w 12188952"/>
              <a:gd name="connsiteY6" fmla="*/ 3213837 h 6875141"/>
              <a:gd name="connsiteX7" fmla="*/ 10063117 w 12188952"/>
              <a:gd name="connsiteY7" fmla="*/ 5051668 h 6875141"/>
              <a:gd name="connsiteX8" fmla="*/ 10063117 w 12188952"/>
              <a:gd name="connsiteY8" fmla="*/ 6875141 h 6875141"/>
              <a:gd name="connsiteX9" fmla="*/ 12073153 w 12188952"/>
              <a:gd name="connsiteY9" fmla="*/ 6875141 h 6875141"/>
              <a:gd name="connsiteX10" fmla="*/ 12083467 w 12188952"/>
              <a:gd name="connsiteY10" fmla="*/ 6874620 h 6875141"/>
              <a:gd name="connsiteX11" fmla="*/ 12188951 w 12188952"/>
              <a:gd name="connsiteY11" fmla="*/ 6858522 h 6875141"/>
              <a:gd name="connsiteX12" fmla="*/ 12188951 w 12188952"/>
              <a:gd name="connsiteY12" fmla="*/ 6280730 h 6875141"/>
              <a:gd name="connsiteX13" fmla="*/ 12188952 w 12188952"/>
              <a:gd name="connsiteY13" fmla="*/ 6280729 h 6875141"/>
              <a:gd name="connsiteX14" fmla="*/ 12188952 w 12188952"/>
              <a:gd name="connsiteY14" fmla="*/ 3832194 h 6875141"/>
              <a:gd name="connsiteX15" fmla="*/ 12188951 w 12188952"/>
              <a:gd name="connsiteY15" fmla="*/ 3832194 h 6875141"/>
              <a:gd name="connsiteX16" fmla="*/ 0 w 12188952"/>
              <a:gd name="connsiteY16" fmla="*/ 2798382 h 6875141"/>
              <a:gd name="connsiteX17" fmla="*/ 0 w 12188952"/>
              <a:gd name="connsiteY17" fmla="*/ 4217834 h 6875141"/>
              <a:gd name="connsiteX18" fmla="*/ 10291 w 12188952"/>
              <a:gd name="connsiteY18" fmla="*/ 4210345 h 6875141"/>
              <a:gd name="connsiteX19" fmla="*/ 460407 w 12188952"/>
              <a:gd name="connsiteY19" fmla="*/ 3508108 h 6875141"/>
              <a:gd name="connsiteX20" fmla="*/ 10291 w 12188952"/>
              <a:gd name="connsiteY20" fmla="*/ 2805871 h 6875141"/>
              <a:gd name="connsiteX21" fmla="*/ 11563230 w 12188952"/>
              <a:gd name="connsiteY21" fmla="*/ 603215 h 6875141"/>
              <a:gd name="connsiteX22" fmla="*/ 11381044 w 12188952"/>
              <a:gd name="connsiteY22" fmla="*/ 620944 h 6875141"/>
              <a:gd name="connsiteX23" fmla="*/ 11546600 w 12188952"/>
              <a:gd name="connsiteY23" fmla="*/ 1418331 h 6875141"/>
              <a:gd name="connsiteX24" fmla="*/ 12161801 w 12188952"/>
              <a:gd name="connsiteY24" fmla="*/ 1601617 h 6875141"/>
              <a:gd name="connsiteX25" fmla="*/ 12185891 w 12188952"/>
              <a:gd name="connsiteY25" fmla="*/ 1600043 h 6875141"/>
              <a:gd name="connsiteX26" fmla="*/ 12185891 w 12188952"/>
              <a:gd name="connsiteY26" fmla="*/ 795119 h 6875141"/>
              <a:gd name="connsiteX27" fmla="*/ 12178431 w 12188952"/>
              <a:gd name="connsiteY27" fmla="*/ 786500 h 6875141"/>
              <a:gd name="connsiteX28" fmla="*/ 11563230 w 12188952"/>
              <a:gd name="connsiteY28" fmla="*/ 603215 h 6875141"/>
              <a:gd name="connsiteX29" fmla="*/ 1368216 w 12188952"/>
              <a:gd name="connsiteY29" fmla="*/ 0 h 6875141"/>
              <a:gd name="connsiteX30" fmla="*/ 0 w 12188952"/>
              <a:gd name="connsiteY30" fmla="*/ 0 h 6875141"/>
              <a:gd name="connsiteX31" fmla="*/ 0 w 12188952"/>
              <a:gd name="connsiteY31" fmla="*/ 1368215 h 6875141"/>
              <a:gd name="connsiteX32" fmla="*/ 1372241 w 12188952"/>
              <a:gd name="connsiteY32" fmla="*/ 2740456 h 6875141"/>
              <a:gd name="connsiteX33" fmla="*/ 2740456 w 12188952"/>
              <a:gd name="connsiteY33" fmla="*/ 2740456 h 6875141"/>
              <a:gd name="connsiteX34" fmla="*/ 2740456 w 12188952"/>
              <a:gd name="connsiteY34" fmla="*/ 1372240 h 6875141"/>
              <a:gd name="connsiteX35" fmla="*/ 1368216 w 12188952"/>
              <a:gd name="connsiteY35" fmla="*/ 0 h 687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8952" h="6875141">
                <a:moveTo>
                  <a:pt x="1488154" y="3508108"/>
                </a:moveTo>
                <a:cubicBezTo>
                  <a:pt x="1379885" y="3508108"/>
                  <a:pt x="1292116" y="3595877"/>
                  <a:pt x="1292116" y="3704145"/>
                </a:cubicBezTo>
                <a:cubicBezTo>
                  <a:pt x="1292116" y="3812413"/>
                  <a:pt x="1379885" y="3900182"/>
                  <a:pt x="1488154" y="3900182"/>
                </a:cubicBezTo>
                <a:cubicBezTo>
                  <a:pt x="1596423" y="3900182"/>
                  <a:pt x="1684192" y="3812413"/>
                  <a:pt x="1684192" y="3704145"/>
                </a:cubicBezTo>
                <a:cubicBezTo>
                  <a:pt x="1684192" y="3595877"/>
                  <a:pt x="1596423" y="3508108"/>
                  <a:pt x="1488154" y="3508108"/>
                </a:cubicBezTo>
                <a:close/>
                <a:moveTo>
                  <a:pt x="12188951" y="3213837"/>
                </a:moveTo>
                <a:lnTo>
                  <a:pt x="11900948" y="3213837"/>
                </a:lnTo>
                <a:cubicBezTo>
                  <a:pt x="10885931" y="3213837"/>
                  <a:pt x="10063117" y="4036651"/>
                  <a:pt x="10063117" y="5051668"/>
                </a:cubicBezTo>
                <a:lnTo>
                  <a:pt x="10063117" y="6875141"/>
                </a:lnTo>
                <a:lnTo>
                  <a:pt x="12073153" y="6875141"/>
                </a:lnTo>
                <a:lnTo>
                  <a:pt x="12083467" y="6874620"/>
                </a:lnTo>
                <a:lnTo>
                  <a:pt x="12188951" y="6858522"/>
                </a:lnTo>
                <a:lnTo>
                  <a:pt x="12188951" y="6280730"/>
                </a:lnTo>
                <a:lnTo>
                  <a:pt x="12188952" y="6280729"/>
                </a:lnTo>
                <a:lnTo>
                  <a:pt x="12188952" y="3832194"/>
                </a:lnTo>
                <a:lnTo>
                  <a:pt x="12188951" y="3832194"/>
                </a:lnTo>
                <a:close/>
                <a:moveTo>
                  <a:pt x="0" y="2798382"/>
                </a:moveTo>
                <a:lnTo>
                  <a:pt x="0" y="4217834"/>
                </a:lnTo>
                <a:lnTo>
                  <a:pt x="10291" y="4210345"/>
                </a:lnTo>
                <a:cubicBezTo>
                  <a:pt x="100314" y="4143505"/>
                  <a:pt x="460407" y="3854496"/>
                  <a:pt x="460407" y="3508108"/>
                </a:cubicBezTo>
                <a:cubicBezTo>
                  <a:pt x="460407" y="3161721"/>
                  <a:pt x="100314" y="2872711"/>
                  <a:pt x="10291" y="2805871"/>
                </a:cubicBezTo>
                <a:close/>
                <a:moveTo>
                  <a:pt x="11563230" y="603215"/>
                </a:moveTo>
                <a:cubicBezTo>
                  <a:pt x="11455784" y="606833"/>
                  <a:pt x="11381044" y="620944"/>
                  <a:pt x="11381044" y="620944"/>
                </a:cubicBezTo>
                <a:cubicBezTo>
                  <a:pt x="11381044" y="620944"/>
                  <a:pt x="11280695" y="1152426"/>
                  <a:pt x="11546600" y="1418331"/>
                </a:cubicBezTo>
                <a:cubicBezTo>
                  <a:pt x="11712792" y="1584523"/>
                  <a:pt x="11982723" y="1607645"/>
                  <a:pt x="12161801" y="1601617"/>
                </a:cubicBezTo>
                <a:lnTo>
                  <a:pt x="12185891" y="1600043"/>
                </a:lnTo>
                <a:lnTo>
                  <a:pt x="12185891" y="795119"/>
                </a:lnTo>
                <a:lnTo>
                  <a:pt x="12178431" y="786500"/>
                </a:lnTo>
                <a:cubicBezTo>
                  <a:pt x="12012240" y="620309"/>
                  <a:pt x="11742309" y="597187"/>
                  <a:pt x="11563230" y="603215"/>
                </a:cubicBezTo>
                <a:close/>
                <a:moveTo>
                  <a:pt x="1368216" y="0"/>
                </a:moveTo>
                <a:lnTo>
                  <a:pt x="0" y="0"/>
                </a:lnTo>
                <a:lnTo>
                  <a:pt x="0" y="1368215"/>
                </a:lnTo>
                <a:cubicBezTo>
                  <a:pt x="0" y="2126091"/>
                  <a:pt x="614365" y="2740456"/>
                  <a:pt x="1372241" y="2740456"/>
                </a:cubicBezTo>
                <a:lnTo>
                  <a:pt x="2740456" y="2740456"/>
                </a:lnTo>
                <a:lnTo>
                  <a:pt x="2740456" y="1372240"/>
                </a:lnTo>
                <a:cubicBezTo>
                  <a:pt x="2740456" y="614365"/>
                  <a:pt x="2126092" y="0"/>
                  <a:pt x="1368216" y="0"/>
                </a:cubicBezTo>
                <a:close/>
              </a:path>
            </a:pathLst>
          </a:cu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useBgFill="1">
        <p:nvSpPr>
          <p:cNvPr id="14"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pic>
        <p:nvPicPr>
          <p:cNvPr id="4" name="Content Placeholder 3">
            <a:extLst>
              <a:ext uri="{FF2B5EF4-FFF2-40B4-BE49-F238E27FC236}">
                <a16:creationId xmlns:a16="http://schemas.microsoft.com/office/drawing/2014/main" id="{427109A4-4550-0F98-0CED-E14F6F624E64}"/>
              </a:ext>
            </a:extLst>
          </p:cNvPr>
          <p:cNvPicPr>
            <a:picLocks noGrp="1" noChangeAspect="1"/>
          </p:cNvPicPr>
          <p:nvPr>
            <p:ph idx="1"/>
          </p:nvPr>
        </p:nvPicPr>
        <p:blipFill rotWithShape="1">
          <a:blip r:embed="rId4">
            <a:alphaModFix/>
          </a:blip>
          <a:srcRect t="21856" r="-1" b="-1"/>
          <a:stretch/>
        </p:blipFill>
        <p:spPr>
          <a:xfrm>
            <a:off x="3059" y="10"/>
            <a:ext cx="12188941" cy="6857990"/>
          </a:xfrm>
          <a:prstGeom prst="rect">
            <a:avLst/>
          </a:prstGeom>
        </p:spPr>
      </p:pic>
      <p:sp>
        <p:nvSpPr>
          <p:cNvPr id="16" name="Rectangle 15">
            <a:extLst>
              <a:ext uri="{FF2B5EF4-FFF2-40B4-BE49-F238E27FC236}">
                <a16:creationId xmlns:a16="http://schemas.microsoft.com/office/drawing/2014/main" id="{E687037D-D197-4CDD-BB5E-43AEE9E53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4DC07-918F-3EA3-6DE3-C171DAE03E51}"/>
              </a:ext>
            </a:extLst>
          </p:cNvPr>
          <p:cNvSpPr>
            <a:spLocks noGrp="1"/>
          </p:cNvSpPr>
          <p:nvPr>
            <p:ph type="title"/>
          </p:nvPr>
        </p:nvSpPr>
        <p:spPr>
          <a:xfrm>
            <a:off x="481075" y="693544"/>
            <a:ext cx="6718653" cy="2047881"/>
          </a:xfrm>
        </p:spPr>
        <p:txBody>
          <a:bodyPr vert="horz" lIns="91440" tIns="45720" rIns="91440" bIns="45720" rtlCol="0" anchor="b">
            <a:normAutofit/>
          </a:bodyPr>
          <a:lstStyle/>
          <a:p>
            <a:pPr>
              <a:lnSpc>
                <a:spcPct val="90000"/>
              </a:lnSpc>
            </a:pPr>
            <a:r>
              <a:rPr lang="en-US" dirty="0">
                <a:solidFill>
                  <a:srgbClr val="FFFFFF"/>
                </a:solidFill>
              </a:rPr>
              <a:t>Demonstration - drafting</a:t>
            </a:r>
          </a:p>
        </p:txBody>
      </p:sp>
      <p:cxnSp>
        <p:nvCxnSpPr>
          <p:cNvPr id="18" name="Straight Connector 17">
            <a:extLst>
              <a:ext uri="{FF2B5EF4-FFF2-40B4-BE49-F238E27FC236}">
                <a16:creationId xmlns:a16="http://schemas.microsoft.com/office/drawing/2014/main" id="{EBE7D411-C454-425C-A90F-B99A068A51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9342EA8-6C28-4141-AA71-7D2D5D070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39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D438A5E-0623-44C4-BA70-3BBB9D1520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2AA03F8E-92EF-831B-870D-0903C56AAEC5}"/>
              </a:ext>
            </a:extLst>
          </p:cNvPr>
          <p:cNvPicPr>
            <a:picLocks noChangeAspect="1"/>
          </p:cNvPicPr>
          <p:nvPr/>
        </p:nvPicPr>
        <p:blipFill>
          <a:blip r:embed="rId5"/>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36734BDC-385E-9522-21D3-C05E543C24F7}"/>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1558720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8D5E-A041-C189-67D1-437DAA7D6E86}"/>
              </a:ext>
            </a:extLst>
          </p:cNvPr>
          <p:cNvSpPr>
            <a:spLocks noGrp="1"/>
          </p:cNvSpPr>
          <p:nvPr>
            <p:ph type="title"/>
          </p:nvPr>
        </p:nvSpPr>
        <p:spPr>
          <a:xfrm>
            <a:off x="482600" y="978408"/>
            <a:ext cx="10634472" cy="703247"/>
          </a:xfrm>
        </p:spPr>
        <p:txBody>
          <a:bodyPr/>
          <a:lstStyle/>
          <a:p>
            <a:r>
              <a:rPr lang="en-US" sz="3800" dirty="0">
                <a:solidFill>
                  <a:srgbClr val="FF0000"/>
                </a:solidFill>
              </a:rPr>
              <a:t>Deposition Preparation</a:t>
            </a:r>
          </a:p>
        </p:txBody>
      </p:sp>
      <p:sp>
        <p:nvSpPr>
          <p:cNvPr id="3" name="Content Placeholder 2">
            <a:extLst>
              <a:ext uri="{FF2B5EF4-FFF2-40B4-BE49-F238E27FC236}">
                <a16:creationId xmlns:a16="http://schemas.microsoft.com/office/drawing/2014/main" id="{4033107A-594F-BB5F-927E-971BB169E390}"/>
              </a:ext>
            </a:extLst>
          </p:cNvPr>
          <p:cNvSpPr>
            <a:spLocks noGrp="1"/>
          </p:cNvSpPr>
          <p:nvPr>
            <p:ph idx="1"/>
          </p:nvPr>
        </p:nvSpPr>
        <p:spPr>
          <a:xfrm>
            <a:off x="482600" y="1681656"/>
            <a:ext cx="10506991" cy="4197936"/>
          </a:xfrm>
        </p:spPr>
        <p:txBody>
          <a:bodyPr>
            <a:normAutofit/>
          </a:bodyPr>
          <a:lstStyle/>
          <a:p>
            <a:pPr algn="just"/>
            <a:endParaRPr lang="en-US" sz="2800" dirty="0"/>
          </a:p>
          <a:p>
            <a:pPr algn="just"/>
            <a:r>
              <a:rPr lang="en-US" sz="2800" dirty="0"/>
              <a:t>I am deposing a witness to a serious workplace injury. </a:t>
            </a:r>
          </a:p>
          <a:p>
            <a:pPr algn="just"/>
            <a:endParaRPr lang="en-US" sz="2800" dirty="0"/>
          </a:p>
          <a:p>
            <a:pPr algn="just"/>
            <a:r>
              <a:rPr lang="en-US" sz="2800" dirty="0"/>
              <a:t>Give me a list of topic areas I should explore and then draft me an extremely detailed list of questions to ask under each topic area. </a:t>
            </a:r>
          </a:p>
          <a:p>
            <a:pPr algn="just"/>
            <a:endParaRPr lang="en-US" sz="2800" dirty="0"/>
          </a:p>
          <a:p>
            <a:pPr algn="just"/>
            <a:r>
              <a:rPr lang="en-US" sz="2800" dirty="0"/>
              <a:t>Finally give me a list of documents I may want to use as exhibits during the deposition.</a:t>
            </a:r>
            <a:endParaRPr lang="en-US" sz="2800" dirty="0">
              <a:solidFill>
                <a:srgbClr val="FF0000"/>
              </a:solidFill>
            </a:endParaRPr>
          </a:p>
        </p:txBody>
      </p:sp>
      <p:pic>
        <p:nvPicPr>
          <p:cNvPr id="4" name="Picture 3">
            <a:extLst>
              <a:ext uri="{FF2B5EF4-FFF2-40B4-BE49-F238E27FC236}">
                <a16:creationId xmlns:a16="http://schemas.microsoft.com/office/drawing/2014/main" id="{709EE0A3-4CAC-03A5-63AC-53498F8F6CF6}"/>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A37A2E6C-6BA8-AB54-BC7F-8C630A1EBEA1}"/>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pic>
        <p:nvPicPr>
          <p:cNvPr id="1025" name="Picture 1" descr="User">
            <a:extLst>
              <a:ext uri="{FF2B5EF4-FFF2-40B4-BE49-F238E27FC236}">
                <a16:creationId xmlns:a16="http://schemas.microsoft.com/office/drawing/2014/main" id="{2C07B13B-5CF2-68D5-4396-1771A253D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ser">
            <a:extLst>
              <a:ext uri="{FF2B5EF4-FFF2-40B4-BE49-F238E27FC236}">
                <a16:creationId xmlns:a16="http://schemas.microsoft.com/office/drawing/2014/main" id="{C5009046-9E9E-AA85-A1FD-56CA0EECB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User">
            <a:extLst>
              <a:ext uri="{FF2B5EF4-FFF2-40B4-BE49-F238E27FC236}">
                <a16:creationId xmlns:a16="http://schemas.microsoft.com/office/drawing/2014/main" id="{879B7418-4D1D-BB20-D631-66BC61133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064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17" name="Freeform: Shape 16">
            <a:extLst>
              <a:ext uri="{FF2B5EF4-FFF2-40B4-BE49-F238E27FC236}">
                <a16:creationId xmlns:a16="http://schemas.microsoft.com/office/drawing/2014/main" id="{EA7E347D-B32A-4759-B7FF-FD25A9AEE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141"/>
            <a:ext cx="12188952" cy="6875141"/>
          </a:xfrm>
          <a:custGeom>
            <a:avLst/>
            <a:gdLst>
              <a:gd name="connsiteX0" fmla="*/ 1488154 w 12188952"/>
              <a:gd name="connsiteY0" fmla="*/ 3508108 h 6875141"/>
              <a:gd name="connsiteX1" fmla="*/ 1292116 w 12188952"/>
              <a:gd name="connsiteY1" fmla="*/ 3704145 h 6875141"/>
              <a:gd name="connsiteX2" fmla="*/ 1488154 w 12188952"/>
              <a:gd name="connsiteY2" fmla="*/ 3900182 h 6875141"/>
              <a:gd name="connsiteX3" fmla="*/ 1684192 w 12188952"/>
              <a:gd name="connsiteY3" fmla="*/ 3704145 h 6875141"/>
              <a:gd name="connsiteX4" fmla="*/ 1488154 w 12188952"/>
              <a:gd name="connsiteY4" fmla="*/ 3508108 h 6875141"/>
              <a:gd name="connsiteX5" fmla="*/ 12188951 w 12188952"/>
              <a:gd name="connsiteY5" fmla="*/ 3213837 h 6875141"/>
              <a:gd name="connsiteX6" fmla="*/ 11900948 w 12188952"/>
              <a:gd name="connsiteY6" fmla="*/ 3213837 h 6875141"/>
              <a:gd name="connsiteX7" fmla="*/ 10063117 w 12188952"/>
              <a:gd name="connsiteY7" fmla="*/ 5051668 h 6875141"/>
              <a:gd name="connsiteX8" fmla="*/ 10063117 w 12188952"/>
              <a:gd name="connsiteY8" fmla="*/ 6875141 h 6875141"/>
              <a:gd name="connsiteX9" fmla="*/ 12073153 w 12188952"/>
              <a:gd name="connsiteY9" fmla="*/ 6875141 h 6875141"/>
              <a:gd name="connsiteX10" fmla="*/ 12083467 w 12188952"/>
              <a:gd name="connsiteY10" fmla="*/ 6874620 h 6875141"/>
              <a:gd name="connsiteX11" fmla="*/ 12188951 w 12188952"/>
              <a:gd name="connsiteY11" fmla="*/ 6858522 h 6875141"/>
              <a:gd name="connsiteX12" fmla="*/ 12188951 w 12188952"/>
              <a:gd name="connsiteY12" fmla="*/ 6280730 h 6875141"/>
              <a:gd name="connsiteX13" fmla="*/ 12188952 w 12188952"/>
              <a:gd name="connsiteY13" fmla="*/ 6280729 h 6875141"/>
              <a:gd name="connsiteX14" fmla="*/ 12188952 w 12188952"/>
              <a:gd name="connsiteY14" fmla="*/ 3832194 h 6875141"/>
              <a:gd name="connsiteX15" fmla="*/ 12188951 w 12188952"/>
              <a:gd name="connsiteY15" fmla="*/ 3832194 h 6875141"/>
              <a:gd name="connsiteX16" fmla="*/ 0 w 12188952"/>
              <a:gd name="connsiteY16" fmla="*/ 2798382 h 6875141"/>
              <a:gd name="connsiteX17" fmla="*/ 0 w 12188952"/>
              <a:gd name="connsiteY17" fmla="*/ 4217834 h 6875141"/>
              <a:gd name="connsiteX18" fmla="*/ 10291 w 12188952"/>
              <a:gd name="connsiteY18" fmla="*/ 4210345 h 6875141"/>
              <a:gd name="connsiteX19" fmla="*/ 460407 w 12188952"/>
              <a:gd name="connsiteY19" fmla="*/ 3508108 h 6875141"/>
              <a:gd name="connsiteX20" fmla="*/ 10291 w 12188952"/>
              <a:gd name="connsiteY20" fmla="*/ 2805871 h 6875141"/>
              <a:gd name="connsiteX21" fmla="*/ 11563230 w 12188952"/>
              <a:gd name="connsiteY21" fmla="*/ 603215 h 6875141"/>
              <a:gd name="connsiteX22" fmla="*/ 11381044 w 12188952"/>
              <a:gd name="connsiteY22" fmla="*/ 620944 h 6875141"/>
              <a:gd name="connsiteX23" fmla="*/ 11546600 w 12188952"/>
              <a:gd name="connsiteY23" fmla="*/ 1418331 h 6875141"/>
              <a:gd name="connsiteX24" fmla="*/ 12161801 w 12188952"/>
              <a:gd name="connsiteY24" fmla="*/ 1601617 h 6875141"/>
              <a:gd name="connsiteX25" fmla="*/ 12185891 w 12188952"/>
              <a:gd name="connsiteY25" fmla="*/ 1600043 h 6875141"/>
              <a:gd name="connsiteX26" fmla="*/ 12185891 w 12188952"/>
              <a:gd name="connsiteY26" fmla="*/ 795119 h 6875141"/>
              <a:gd name="connsiteX27" fmla="*/ 12178431 w 12188952"/>
              <a:gd name="connsiteY27" fmla="*/ 786500 h 6875141"/>
              <a:gd name="connsiteX28" fmla="*/ 11563230 w 12188952"/>
              <a:gd name="connsiteY28" fmla="*/ 603215 h 6875141"/>
              <a:gd name="connsiteX29" fmla="*/ 1368216 w 12188952"/>
              <a:gd name="connsiteY29" fmla="*/ 0 h 6875141"/>
              <a:gd name="connsiteX30" fmla="*/ 0 w 12188952"/>
              <a:gd name="connsiteY30" fmla="*/ 0 h 6875141"/>
              <a:gd name="connsiteX31" fmla="*/ 0 w 12188952"/>
              <a:gd name="connsiteY31" fmla="*/ 1368215 h 6875141"/>
              <a:gd name="connsiteX32" fmla="*/ 1372241 w 12188952"/>
              <a:gd name="connsiteY32" fmla="*/ 2740456 h 6875141"/>
              <a:gd name="connsiteX33" fmla="*/ 2740456 w 12188952"/>
              <a:gd name="connsiteY33" fmla="*/ 2740456 h 6875141"/>
              <a:gd name="connsiteX34" fmla="*/ 2740456 w 12188952"/>
              <a:gd name="connsiteY34" fmla="*/ 1372240 h 6875141"/>
              <a:gd name="connsiteX35" fmla="*/ 1368216 w 12188952"/>
              <a:gd name="connsiteY35" fmla="*/ 0 h 687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8952" h="6875141">
                <a:moveTo>
                  <a:pt x="1488154" y="3508108"/>
                </a:moveTo>
                <a:cubicBezTo>
                  <a:pt x="1379885" y="3508108"/>
                  <a:pt x="1292116" y="3595877"/>
                  <a:pt x="1292116" y="3704145"/>
                </a:cubicBezTo>
                <a:cubicBezTo>
                  <a:pt x="1292116" y="3812413"/>
                  <a:pt x="1379885" y="3900182"/>
                  <a:pt x="1488154" y="3900182"/>
                </a:cubicBezTo>
                <a:cubicBezTo>
                  <a:pt x="1596423" y="3900182"/>
                  <a:pt x="1684192" y="3812413"/>
                  <a:pt x="1684192" y="3704145"/>
                </a:cubicBezTo>
                <a:cubicBezTo>
                  <a:pt x="1684192" y="3595877"/>
                  <a:pt x="1596423" y="3508108"/>
                  <a:pt x="1488154" y="3508108"/>
                </a:cubicBezTo>
                <a:close/>
                <a:moveTo>
                  <a:pt x="12188951" y="3213837"/>
                </a:moveTo>
                <a:lnTo>
                  <a:pt x="11900948" y="3213837"/>
                </a:lnTo>
                <a:cubicBezTo>
                  <a:pt x="10885931" y="3213837"/>
                  <a:pt x="10063117" y="4036651"/>
                  <a:pt x="10063117" y="5051668"/>
                </a:cubicBezTo>
                <a:lnTo>
                  <a:pt x="10063117" y="6875141"/>
                </a:lnTo>
                <a:lnTo>
                  <a:pt x="12073153" y="6875141"/>
                </a:lnTo>
                <a:lnTo>
                  <a:pt x="12083467" y="6874620"/>
                </a:lnTo>
                <a:lnTo>
                  <a:pt x="12188951" y="6858522"/>
                </a:lnTo>
                <a:lnTo>
                  <a:pt x="12188951" y="6280730"/>
                </a:lnTo>
                <a:lnTo>
                  <a:pt x="12188952" y="6280729"/>
                </a:lnTo>
                <a:lnTo>
                  <a:pt x="12188952" y="3832194"/>
                </a:lnTo>
                <a:lnTo>
                  <a:pt x="12188951" y="3832194"/>
                </a:lnTo>
                <a:close/>
                <a:moveTo>
                  <a:pt x="0" y="2798382"/>
                </a:moveTo>
                <a:lnTo>
                  <a:pt x="0" y="4217834"/>
                </a:lnTo>
                <a:lnTo>
                  <a:pt x="10291" y="4210345"/>
                </a:lnTo>
                <a:cubicBezTo>
                  <a:pt x="100314" y="4143505"/>
                  <a:pt x="460407" y="3854496"/>
                  <a:pt x="460407" y="3508108"/>
                </a:cubicBezTo>
                <a:cubicBezTo>
                  <a:pt x="460407" y="3161721"/>
                  <a:pt x="100314" y="2872711"/>
                  <a:pt x="10291" y="2805871"/>
                </a:cubicBezTo>
                <a:close/>
                <a:moveTo>
                  <a:pt x="11563230" y="603215"/>
                </a:moveTo>
                <a:cubicBezTo>
                  <a:pt x="11455784" y="606833"/>
                  <a:pt x="11381044" y="620944"/>
                  <a:pt x="11381044" y="620944"/>
                </a:cubicBezTo>
                <a:cubicBezTo>
                  <a:pt x="11381044" y="620944"/>
                  <a:pt x="11280695" y="1152426"/>
                  <a:pt x="11546600" y="1418331"/>
                </a:cubicBezTo>
                <a:cubicBezTo>
                  <a:pt x="11712792" y="1584523"/>
                  <a:pt x="11982723" y="1607645"/>
                  <a:pt x="12161801" y="1601617"/>
                </a:cubicBezTo>
                <a:lnTo>
                  <a:pt x="12185891" y="1600043"/>
                </a:lnTo>
                <a:lnTo>
                  <a:pt x="12185891" y="795119"/>
                </a:lnTo>
                <a:lnTo>
                  <a:pt x="12178431" y="786500"/>
                </a:lnTo>
                <a:cubicBezTo>
                  <a:pt x="12012240" y="620309"/>
                  <a:pt x="11742309" y="597187"/>
                  <a:pt x="11563230" y="603215"/>
                </a:cubicBezTo>
                <a:close/>
                <a:moveTo>
                  <a:pt x="1368216" y="0"/>
                </a:moveTo>
                <a:lnTo>
                  <a:pt x="0" y="0"/>
                </a:lnTo>
                <a:lnTo>
                  <a:pt x="0" y="1368215"/>
                </a:lnTo>
                <a:cubicBezTo>
                  <a:pt x="0" y="2126091"/>
                  <a:pt x="614365" y="2740456"/>
                  <a:pt x="1372241" y="2740456"/>
                </a:cubicBezTo>
                <a:lnTo>
                  <a:pt x="2740456" y="2740456"/>
                </a:lnTo>
                <a:lnTo>
                  <a:pt x="2740456" y="1372240"/>
                </a:lnTo>
                <a:cubicBezTo>
                  <a:pt x="2740456" y="614365"/>
                  <a:pt x="2126092" y="0"/>
                  <a:pt x="1368216" y="0"/>
                </a:cubicBezTo>
                <a:close/>
              </a:path>
            </a:pathLst>
          </a:cu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useBgFill="1">
        <p:nvSpPr>
          <p:cNvPr id="19"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pic>
        <p:nvPicPr>
          <p:cNvPr id="4" name="Content Placeholder 3">
            <a:extLst>
              <a:ext uri="{FF2B5EF4-FFF2-40B4-BE49-F238E27FC236}">
                <a16:creationId xmlns:a16="http://schemas.microsoft.com/office/drawing/2014/main" id="{427109A4-4550-0F98-0CED-E14F6F624E64}"/>
              </a:ext>
            </a:extLst>
          </p:cNvPr>
          <p:cNvPicPr>
            <a:picLocks noGrp="1" noChangeAspect="1"/>
          </p:cNvPicPr>
          <p:nvPr>
            <p:ph idx="1"/>
          </p:nvPr>
        </p:nvPicPr>
        <p:blipFill rotWithShape="1">
          <a:blip r:embed="rId4">
            <a:alphaModFix/>
          </a:blip>
          <a:srcRect t="21856" r="-1" b="-1"/>
          <a:stretch/>
        </p:blipFill>
        <p:spPr>
          <a:xfrm>
            <a:off x="3059" y="10"/>
            <a:ext cx="12188941" cy="6857990"/>
          </a:xfrm>
          <a:prstGeom prst="rect">
            <a:avLst/>
          </a:prstGeom>
        </p:spPr>
      </p:pic>
      <p:sp>
        <p:nvSpPr>
          <p:cNvPr id="21" name="Rectangle 20">
            <a:extLst>
              <a:ext uri="{FF2B5EF4-FFF2-40B4-BE49-F238E27FC236}">
                <a16:creationId xmlns:a16="http://schemas.microsoft.com/office/drawing/2014/main" id="{E687037D-D197-4CDD-BB5E-43AEE9E53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4DC07-918F-3EA3-6DE3-C171DAE03E51}"/>
              </a:ext>
            </a:extLst>
          </p:cNvPr>
          <p:cNvSpPr>
            <a:spLocks noGrp="1"/>
          </p:cNvSpPr>
          <p:nvPr>
            <p:ph type="title"/>
          </p:nvPr>
        </p:nvSpPr>
        <p:spPr>
          <a:xfrm>
            <a:off x="481075" y="693544"/>
            <a:ext cx="6718653" cy="2047881"/>
          </a:xfrm>
        </p:spPr>
        <p:txBody>
          <a:bodyPr vert="horz" lIns="91440" tIns="45720" rIns="91440" bIns="45720" rtlCol="0" anchor="b">
            <a:normAutofit/>
          </a:bodyPr>
          <a:lstStyle/>
          <a:p>
            <a:pPr>
              <a:lnSpc>
                <a:spcPct val="90000"/>
              </a:lnSpc>
            </a:pPr>
            <a:r>
              <a:rPr lang="en-US" dirty="0">
                <a:solidFill>
                  <a:srgbClr val="FFFFFF"/>
                </a:solidFill>
              </a:rPr>
              <a:t>Demonstration – caselaw</a:t>
            </a:r>
          </a:p>
        </p:txBody>
      </p:sp>
      <p:cxnSp>
        <p:nvCxnSpPr>
          <p:cNvPr id="23" name="Straight Connector 22">
            <a:extLst>
              <a:ext uri="{FF2B5EF4-FFF2-40B4-BE49-F238E27FC236}">
                <a16:creationId xmlns:a16="http://schemas.microsoft.com/office/drawing/2014/main" id="{EBE7D411-C454-425C-A90F-B99A068A51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9342EA8-6C28-4141-AA71-7D2D5D070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39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D438A5E-0623-44C4-BA70-3BBB9D1520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B17600E2-AC0C-5230-21AA-4C9BB92AD40F}"/>
              </a:ext>
            </a:extLst>
          </p:cNvPr>
          <p:cNvPicPr>
            <a:picLocks noChangeAspect="1"/>
          </p:cNvPicPr>
          <p:nvPr/>
        </p:nvPicPr>
        <p:blipFill>
          <a:blip r:embed="rId5"/>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A915BE97-2D11-9909-1B9E-9934AF1B28B0}"/>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1721437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8D5E-A041-C189-67D1-437DAA7D6E86}"/>
              </a:ext>
            </a:extLst>
          </p:cNvPr>
          <p:cNvSpPr>
            <a:spLocks noGrp="1"/>
          </p:cNvSpPr>
          <p:nvPr>
            <p:ph type="title"/>
          </p:nvPr>
        </p:nvSpPr>
        <p:spPr>
          <a:xfrm>
            <a:off x="482600" y="978408"/>
            <a:ext cx="10634472" cy="703247"/>
          </a:xfrm>
        </p:spPr>
        <p:txBody>
          <a:bodyPr/>
          <a:lstStyle/>
          <a:p>
            <a:r>
              <a:rPr lang="en-US" sz="3800" dirty="0" err="1">
                <a:solidFill>
                  <a:srgbClr val="FF0000"/>
                </a:solidFill>
              </a:rPr>
              <a:t>Darocha</a:t>
            </a:r>
            <a:r>
              <a:rPr lang="en-US" sz="3800" dirty="0">
                <a:solidFill>
                  <a:srgbClr val="FF0000"/>
                </a:solidFill>
              </a:rPr>
              <a:t> v. Centrex</a:t>
            </a:r>
          </a:p>
        </p:txBody>
      </p:sp>
      <p:sp>
        <p:nvSpPr>
          <p:cNvPr id="3" name="Content Placeholder 2">
            <a:extLst>
              <a:ext uri="{FF2B5EF4-FFF2-40B4-BE49-F238E27FC236}">
                <a16:creationId xmlns:a16="http://schemas.microsoft.com/office/drawing/2014/main" id="{4033107A-594F-BB5F-927E-971BB169E390}"/>
              </a:ext>
            </a:extLst>
          </p:cNvPr>
          <p:cNvSpPr>
            <a:spLocks noGrp="1"/>
          </p:cNvSpPr>
          <p:nvPr>
            <p:ph idx="1"/>
          </p:nvPr>
        </p:nvSpPr>
        <p:spPr>
          <a:xfrm>
            <a:off x="482600" y="1681656"/>
            <a:ext cx="10506991" cy="4197936"/>
          </a:xfrm>
        </p:spPr>
        <p:txBody>
          <a:bodyPr>
            <a:normAutofit/>
          </a:bodyPr>
          <a:lstStyle/>
          <a:p>
            <a:pPr algn="just"/>
            <a:endParaRPr lang="en-US" sz="2800" dirty="0"/>
          </a:p>
          <a:p>
            <a:pPr algn="just"/>
            <a:r>
              <a:rPr lang="en-US" sz="2800" dirty="0"/>
              <a:t>Summarize this decision for me and give me the key takeaways.</a:t>
            </a:r>
            <a:endParaRPr lang="en-US" sz="2800" dirty="0">
              <a:solidFill>
                <a:srgbClr val="FF0000"/>
              </a:solidFill>
            </a:endParaRPr>
          </a:p>
        </p:txBody>
      </p:sp>
      <p:pic>
        <p:nvPicPr>
          <p:cNvPr id="4" name="Picture 3">
            <a:extLst>
              <a:ext uri="{FF2B5EF4-FFF2-40B4-BE49-F238E27FC236}">
                <a16:creationId xmlns:a16="http://schemas.microsoft.com/office/drawing/2014/main" id="{709EE0A3-4CAC-03A5-63AC-53498F8F6CF6}"/>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A37A2E6C-6BA8-AB54-BC7F-8C630A1EBEA1}"/>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pic>
        <p:nvPicPr>
          <p:cNvPr id="2049" name="Picture 1" descr="User">
            <a:extLst>
              <a:ext uri="{FF2B5EF4-FFF2-40B4-BE49-F238E27FC236}">
                <a16:creationId xmlns:a16="http://schemas.microsoft.com/office/drawing/2014/main" id="{E97D898B-2B5B-1D23-8197-A257D0E9B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descr="User">
            <a:extLst>
              <a:ext uri="{FF2B5EF4-FFF2-40B4-BE49-F238E27FC236}">
                <a16:creationId xmlns:a16="http://schemas.microsoft.com/office/drawing/2014/main" id="{F38FAB43-20C6-4A4C-693D-497EA6A5A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descr="User">
            <a:extLst>
              <a:ext uri="{FF2B5EF4-FFF2-40B4-BE49-F238E27FC236}">
                <a16:creationId xmlns:a16="http://schemas.microsoft.com/office/drawing/2014/main" id="{C50ABB7F-C266-59EF-09CD-6E32E2D89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133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8D5E-A041-C189-67D1-437DAA7D6E86}"/>
              </a:ext>
            </a:extLst>
          </p:cNvPr>
          <p:cNvSpPr>
            <a:spLocks noGrp="1"/>
          </p:cNvSpPr>
          <p:nvPr>
            <p:ph type="title"/>
          </p:nvPr>
        </p:nvSpPr>
        <p:spPr>
          <a:xfrm>
            <a:off x="482600" y="978408"/>
            <a:ext cx="10634472" cy="703247"/>
          </a:xfrm>
        </p:spPr>
        <p:txBody>
          <a:bodyPr/>
          <a:lstStyle/>
          <a:p>
            <a:r>
              <a:rPr lang="en-US" sz="3800" dirty="0" err="1">
                <a:solidFill>
                  <a:srgbClr val="FF0000"/>
                </a:solidFill>
              </a:rPr>
              <a:t>Darocha</a:t>
            </a:r>
            <a:r>
              <a:rPr lang="en-US" sz="3800" dirty="0">
                <a:solidFill>
                  <a:srgbClr val="FF0000"/>
                </a:solidFill>
              </a:rPr>
              <a:t> v. Centrex</a:t>
            </a:r>
          </a:p>
        </p:txBody>
      </p:sp>
      <p:sp>
        <p:nvSpPr>
          <p:cNvPr id="3" name="Content Placeholder 2">
            <a:extLst>
              <a:ext uri="{FF2B5EF4-FFF2-40B4-BE49-F238E27FC236}">
                <a16:creationId xmlns:a16="http://schemas.microsoft.com/office/drawing/2014/main" id="{4033107A-594F-BB5F-927E-971BB169E390}"/>
              </a:ext>
            </a:extLst>
          </p:cNvPr>
          <p:cNvSpPr>
            <a:spLocks noGrp="1"/>
          </p:cNvSpPr>
          <p:nvPr>
            <p:ph idx="1"/>
          </p:nvPr>
        </p:nvSpPr>
        <p:spPr>
          <a:xfrm>
            <a:off x="482600" y="1681656"/>
            <a:ext cx="10506991" cy="4197936"/>
          </a:xfrm>
        </p:spPr>
        <p:txBody>
          <a:bodyPr>
            <a:normAutofit/>
          </a:bodyPr>
          <a:lstStyle/>
          <a:p>
            <a:pPr algn="just"/>
            <a:endParaRPr lang="en-US" sz="2800" dirty="0"/>
          </a:p>
          <a:p>
            <a:pPr algn="just"/>
            <a:r>
              <a:rPr lang="en-US" sz="2800" dirty="0"/>
              <a:t>This case is not good for my client's current position in a pending case before the same court. Give me some critiques or arguments I can use against this decision.</a:t>
            </a:r>
          </a:p>
        </p:txBody>
      </p:sp>
      <p:pic>
        <p:nvPicPr>
          <p:cNvPr id="4" name="Picture 3">
            <a:extLst>
              <a:ext uri="{FF2B5EF4-FFF2-40B4-BE49-F238E27FC236}">
                <a16:creationId xmlns:a16="http://schemas.microsoft.com/office/drawing/2014/main" id="{709EE0A3-4CAC-03A5-63AC-53498F8F6CF6}"/>
              </a:ext>
            </a:extLst>
          </p:cNvPr>
          <p:cNvPicPr>
            <a:picLocks noChangeAspect="1"/>
          </p:cNvPicPr>
          <p:nvPr/>
        </p:nvPicPr>
        <p:blipFill>
          <a:blip r:embed="rId3"/>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A37A2E6C-6BA8-AB54-BC7F-8C630A1EBEA1}"/>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pic>
        <p:nvPicPr>
          <p:cNvPr id="2049" name="Picture 1" descr="User">
            <a:extLst>
              <a:ext uri="{FF2B5EF4-FFF2-40B4-BE49-F238E27FC236}">
                <a16:creationId xmlns:a16="http://schemas.microsoft.com/office/drawing/2014/main" id="{E97D898B-2B5B-1D23-8197-A257D0E9B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descr="User">
            <a:extLst>
              <a:ext uri="{FF2B5EF4-FFF2-40B4-BE49-F238E27FC236}">
                <a16:creationId xmlns:a16="http://schemas.microsoft.com/office/drawing/2014/main" id="{F38FAB43-20C6-4A4C-693D-497EA6A5A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descr="User">
            <a:extLst>
              <a:ext uri="{FF2B5EF4-FFF2-40B4-BE49-F238E27FC236}">
                <a16:creationId xmlns:a16="http://schemas.microsoft.com/office/drawing/2014/main" id="{C50ABB7F-C266-59EF-09CD-6E32E2D89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descr="User">
            <a:extLst>
              <a:ext uri="{FF2B5EF4-FFF2-40B4-BE49-F238E27FC236}">
                <a16:creationId xmlns:a16="http://schemas.microsoft.com/office/drawing/2014/main" id="{984DA8F4-FC3D-8D1F-D213-9A1735DB9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User">
            <a:extLst>
              <a:ext uri="{FF2B5EF4-FFF2-40B4-BE49-F238E27FC236}">
                <a16:creationId xmlns:a16="http://schemas.microsoft.com/office/drawing/2014/main" id="{AAD31DF4-C100-CA88-7F27-6D7C3C7E1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User">
            <a:extLst>
              <a:ext uri="{FF2B5EF4-FFF2-40B4-BE49-F238E27FC236}">
                <a16:creationId xmlns:a16="http://schemas.microsoft.com/office/drawing/2014/main" id="{C49922F4-E46A-8094-48C8-179AA7A6F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338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F3A9-7FEB-F6A4-741A-E6572FDF84FE}"/>
              </a:ext>
            </a:extLst>
          </p:cNvPr>
          <p:cNvSpPr>
            <a:spLocks noGrp="1"/>
          </p:cNvSpPr>
          <p:nvPr>
            <p:ph type="title"/>
          </p:nvPr>
        </p:nvSpPr>
        <p:spPr>
          <a:xfrm>
            <a:off x="482600" y="978408"/>
            <a:ext cx="10634472" cy="692737"/>
          </a:xfrm>
        </p:spPr>
        <p:txBody>
          <a:bodyPr/>
          <a:lstStyle/>
          <a:p>
            <a:r>
              <a:rPr lang="en-US" sz="5400" dirty="0"/>
              <a:t>I’ll leave you with this…</a:t>
            </a:r>
          </a:p>
        </p:txBody>
      </p:sp>
      <p:sp>
        <p:nvSpPr>
          <p:cNvPr id="3" name="Content Placeholder 2">
            <a:extLst>
              <a:ext uri="{FF2B5EF4-FFF2-40B4-BE49-F238E27FC236}">
                <a16:creationId xmlns:a16="http://schemas.microsoft.com/office/drawing/2014/main" id="{1823A8AA-6262-966D-8A46-C1A81EEED897}"/>
              </a:ext>
            </a:extLst>
          </p:cNvPr>
          <p:cNvSpPr>
            <a:spLocks noGrp="1"/>
          </p:cNvSpPr>
          <p:nvPr>
            <p:ph idx="1"/>
          </p:nvPr>
        </p:nvSpPr>
        <p:spPr>
          <a:xfrm>
            <a:off x="482600" y="1671146"/>
            <a:ext cx="10506991" cy="4208446"/>
          </a:xfrm>
        </p:spPr>
        <p:txBody>
          <a:bodyPr/>
          <a:lstStyle/>
          <a:p>
            <a:endParaRPr lang="en-US" dirty="0"/>
          </a:p>
        </p:txBody>
      </p:sp>
      <p:pic>
        <p:nvPicPr>
          <p:cNvPr id="4" name="Picture 3">
            <a:extLst>
              <a:ext uri="{FF2B5EF4-FFF2-40B4-BE49-F238E27FC236}">
                <a16:creationId xmlns:a16="http://schemas.microsoft.com/office/drawing/2014/main" id="{294BED7D-D0E0-C37A-A811-3287A0A0535D}"/>
              </a:ext>
            </a:extLst>
          </p:cNvPr>
          <p:cNvPicPr>
            <a:picLocks noChangeAspect="1"/>
          </p:cNvPicPr>
          <p:nvPr/>
        </p:nvPicPr>
        <p:blipFill>
          <a:blip r:embed="rId3"/>
          <a:stretch>
            <a:fillRect/>
          </a:stretch>
        </p:blipFill>
        <p:spPr>
          <a:xfrm>
            <a:off x="687383" y="3683384"/>
            <a:ext cx="10097424" cy="1459868"/>
          </a:xfrm>
          <a:prstGeom prst="rect">
            <a:avLst/>
          </a:prstGeom>
        </p:spPr>
      </p:pic>
      <p:pic>
        <p:nvPicPr>
          <p:cNvPr id="5" name="Picture 4">
            <a:extLst>
              <a:ext uri="{FF2B5EF4-FFF2-40B4-BE49-F238E27FC236}">
                <a16:creationId xmlns:a16="http://schemas.microsoft.com/office/drawing/2014/main" id="{108B43FA-D9D1-D464-1F2D-027CC1A1C7E6}"/>
              </a:ext>
            </a:extLst>
          </p:cNvPr>
          <p:cNvPicPr>
            <a:picLocks noChangeAspect="1"/>
          </p:cNvPicPr>
          <p:nvPr/>
        </p:nvPicPr>
        <p:blipFill>
          <a:blip r:embed="rId4"/>
          <a:stretch>
            <a:fillRect/>
          </a:stretch>
        </p:blipFill>
        <p:spPr>
          <a:xfrm>
            <a:off x="482600" y="1714748"/>
            <a:ext cx="2790687" cy="1459868"/>
          </a:xfrm>
          <a:prstGeom prst="rect">
            <a:avLst/>
          </a:prstGeom>
        </p:spPr>
      </p:pic>
      <p:cxnSp>
        <p:nvCxnSpPr>
          <p:cNvPr id="9" name="Straight Arrow Connector 8">
            <a:extLst>
              <a:ext uri="{FF2B5EF4-FFF2-40B4-BE49-F238E27FC236}">
                <a16:creationId xmlns:a16="http://schemas.microsoft.com/office/drawing/2014/main" id="{7A7DEB03-BA47-AB07-E986-C2BEBFD226BB}"/>
              </a:ext>
            </a:extLst>
          </p:cNvPr>
          <p:cNvCxnSpPr/>
          <p:nvPr/>
        </p:nvCxnSpPr>
        <p:spPr>
          <a:xfrm flipH="1">
            <a:off x="3773214" y="2179913"/>
            <a:ext cx="3342289" cy="2570763"/>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2A24604-D646-61AF-2DE7-421DF1301838}"/>
              </a:ext>
            </a:extLst>
          </p:cNvPr>
          <p:cNvPicPr>
            <a:picLocks noChangeAspect="1"/>
          </p:cNvPicPr>
          <p:nvPr/>
        </p:nvPicPr>
        <p:blipFill>
          <a:blip r:embed="rId5"/>
          <a:stretch>
            <a:fillRect/>
          </a:stretch>
        </p:blipFill>
        <p:spPr>
          <a:xfrm>
            <a:off x="10690922" y="6400254"/>
            <a:ext cx="1501078" cy="457746"/>
          </a:xfrm>
          <a:prstGeom prst="rect">
            <a:avLst/>
          </a:prstGeom>
        </p:spPr>
      </p:pic>
      <p:sp>
        <p:nvSpPr>
          <p:cNvPr id="7" name="TextBox 6">
            <a:extLst>
              <a:ext uri="{FF2B5EF4-FFF2-40B4-BE49-F238E27FC236}">
                <a16:creationId xmlns:a16="http://schemas.microsoft.com/office/drawing/2014/main" id="{213D597D-DC02-3A79-45AA-D78412334317}"/>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4003253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4215-1974-F911-2785-1F813E395D97}"/>
              </a:ext>
            </a:extLst>
          </p:cNvPr>
          <p:cNvSpPr>
            <a:spLocks noGrp="1"/>
          </p:cNvSpPr>
          <p:nvPr>
            <p:ph type="title"/>
          </p:nvPr>
        </p:nvSpPr>
        <p:spPr/>
        <p:txBody>
          <a:bodyPr/>
          <a:lstStyle/>
          <a:p>
            <a:pPr algn="ctr"/>
            <a:r>
              <a:rPr lang="en-US" dirty="0"/>
              <a:t>THANK YOU – Questions?</a:t>
            </a:r>
          </a:p>
        </p:txBody>
      </p:sp>
      <p:sp>
        <p:nvSpPr>
          <p:cNvPr id="3" name="Content Placeholder 2">
            <a:extLst>
              <a:ext uri="{FF2B5EF4-FFF2-40B4-BE49-F238E27FC236}">
                <a16:creationId xmlns:a16="http://schemas.microsoft.com/office/drawing/2014/main" id="{AEFE1DE6-DB54-35D1-17AC-811A897EF53F}"/>
              </a:ext>
            </a:extLst>
          </p:cNvPr>
          <p:cNvSpPr>
            <a:spLocks noGrp="1"/>
          </p:cNvSpPr>
          <p:nvPr>
            <p:ph idx="1"/>
          </p:nvPr>
        </p:nvSpPr>
        <p:spPr/>
        <p:txBody>
          <a:bodyPr/>
          <a:lstStyle/>
          <a:p>
            <a:pPr algn="ctr"/>
            <a:endParaRPr lang="en-US" dirty="0"/>
          </a:p>
          <a:p>
            <a:pPr algn="ctr"/>
            <a:r>
              <a:rPr lang="en-US" sz="2800" dirty="0">
                <a:solidFill>
                  <a:srgbClr val="FF0000"/>
                </a:solidFill>
              </a:rPr>
              <a:t>Brian J. Lamoureux, Esq.</a:t>
            </a:r>
          </a:p>
          <a:p>
            <a:pPr algn="ctr"/>
            <a:r>
              <a:rPr lang="en-US" sz="2800" dirty="0">
                <a:solidFill>
                  <a:srgbClr val="FF0000"/>
                </a:solidFill>
                <a:hlinkClick r:id="rId3"/>
              </a:rPr>
              <a:t>bjl@pldolaw.com</a:t>
            </a:r>
            <a:r>
              <a:rPr lang="en-US" sz="2800" dirty="0">
                <a:solidFill>
                  <a:srgbClr val="FF0000"/>
                </a:solidFill>
              </a:rPr>
              <a:t> </a:t>
            </a:r>
          </a:p>
        </p:txBody>
      </p:sp>
      <p:pic>
        <p:nvPicPr>
          <p:cNvPr id="4" name="Picture 3">
            <a:extLst>
              <a:ext uri="{FF2B5EF4-FFF2-40B4-BE49-F238E27FC236}">
                <a16:creationId xmlns:a16="http://schemas.microsoft.com/office/drawing/2014/main" id="{DC44482E-6162-183B-384B-A154D84ED4EA}"/>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1AA3DFD7-FB0F-B8BE-63A4-E21F00CE9F74}"/>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2455220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8B2841-DC31-A95B-ACA7-6BDBC5A8F959}"/>
              </a:ext>
            </a:extLst>
          </p:cNvPr>
          <p:cNvSpPr>
            <a:spLocks noGrp="1"/>
          </p:cNvSpPr>
          <p:nvPr>
            <p:ph type="title"/>
          </p:nvPr>
        </p:nvSpPr>
        <p:spPr>
          <a:xfrm>
            <a:off x="482600" y="976161"/>
            <a:ext cx="5613399" cy="1146930"/>
          </a:xfrm>
        </p:spPr>
        <p:txBody>
          <a:bodyPr>
            <a:normAutofit/>
          </a:bodyPr>
          <a:lstStyle/>
          <a:p>
            <a:pPr>
              <a:lnSpc>
                <a:spcPct val="90000"/>
              </a:lnSpc>
            </a:pPr>
            <a:r>
              <a:rPr lang="en-US" sz="4300" dirty="0"/>
              <a:t>Most popular AI tools:</a:t>
            </a:r>
            <a:endParaRPr lang="en-US" sz="4100" dirty="0"/>
          </a:p>
        </p:txBody>
      </p:sp>
      <p:sp>
        <p:nvSpPr>
          <p:cNvPr id="3" name="Content Placeholder 2">
            <a:extLst>
              <a:ext uri="{FF2B5EF4-FFF2-40B4-BE49-F238E27FC236}">
                <a16:creationId xmlns:a16="http://schemas.microsoft.com/office/drawing/2014/main" id="{712D54B5-0A45-6AE1-9A6E-AAA2B43C5D14}"/>
              </a:ext>
            </a:extLst>
          </p:cNvPr>
          <p:cNvSpPr>
            <a:spLocks noGrp="1"/>
          </p:cNvSpPr>
          <p:nvPr>
            <p:ph idx="1"/>
          </p:nvPr>
        </p:nvSpPr>
        <p:spPr>
          <a:xfrm>
            <a:off x="482600" y="1828802"/>
            <a:ext cx="5189963" cy="4049484"/>
          </a:xfrm>
        </p:spPr>
        <p:txBody>
          <a:bodyPr>
            <a:normAutofit fontScale="85000" lnSpcReduction="10000"/>
          </a:bodyPr>
          <a:lstStyle/>
          <a:p>
            <a:pPr>
              <a:lnSpc>
                <a:spcPct val="90000"/>
              </a:lnSpc>
            </a:pPr>
            <a:endParaRPr lang="en-US" sz="1600" dirty="0"/>
          </a:p>
          <a:p>
            <a:pPr>
              <a:lnSpc>
                <a:spcPct val="90000"/>
              </a:lnSpc>
            </a:pPr>
            <a:endParaRPr lang="en-US" sz="1800" dirty="0"/>
          </a:p>
          <a:p>
            <a:pPr marL="342900" indent="-342900">
              <a:lnSpc>
                <a:spcPct val="90000"/>
              </a:lnSpc>
              <a:buFont typeface="Arial" panose="020B0604020202020204" pitchFamily="34" charset="0"/>
              <a:buChar char="•"/>
            </a:pPr>
            <a:r>
              <a:rPr lang="en-US" sz="2200" dirty="0"/>
              <a:t>ChatGPT (</a:t>
            </a:r>
            <a:r>
              <a:rPr lang="en-US" sz="2200" dirty="0" err="1"/>
              <a:t>OpenAI</a:t>
            </a:r>
            <a:r>
              <a:rPr lang="en-US" sz="2200" dirty="0"/>
              <a:t>)</a:t>
            </a:r>
          </a:p>
          <a:p>
            <a:pPr marL="342900" indent="-342900">
              <a:lnSpc>
                <a:spcPct val="90000"/>
              </a:lnSpc>
              <a:buFont typeface="Arial" panose="020B0604020202020204" pitchFamily="34" charset="0"/>
              <a:buChar char="•"/>
            </a:pPr>
            <a:endParaRPr lang="en-US" sz="2200" dirty="0"/>
          </a:p>
          <a:p>
            <a:pPr marL="342900" indent="-342900">
              <a:lnSpc>
                <a:spcPct val="90000"/>
              </a:lnSpc>
              <a:buFont typeface="Arial" panose="020B0604020202020204" pitchFamily="34" charset="0"/>
              <a:buChar char="•"/>
            </a:pPr>
            <a:r>
              <a:rPr lang="en-US" sz="2200" dirty="0"/>
              <a:t>Dall-E (image generation)</a:t>
            </a:r>
          </a:p>
          <a:p>
            <a:pPr marL="342900" indent="-342900">
              <a:lnSpc>
                <a:spcPct val="90000"/>
              </a:lnSpc>
              <a:buFont typeface="Arial" panose="020B0604020202020204" pitchFamily="34" charset="0"/>
              <a:buChar char="•"/>
            </a:pPr>
            <a:endParaRPr lang="en-US" sz="2200" dirty="0"/>
          </a:p>
          <a:p>
            <a:pPr marL="342900" indent="-342900">
              <a:lnSpc>
                <a:spcPct val="90000"/>
              </a:lnSpc>
              <a:buFont typeface="Arial" panose="020B0604020202020204" pitchFamily="34" charset="0"/>
              <a:buChar char="•"/>
            </a:pPr>
            <a:r>
              <a:rPr lang="en-US" sz="2200" dirty="0"/>
              <a:t>Bard/</a:t>
            </a:r>
            <a:r>
              <a:rPr lang="en-US" sz="2200" dirty="0" err="1"/>
              <a:t>Gemeni</a:t>
            </a:r>
            <a:r>
              <a:rPr lang="en-US" sz="2200" dirty="0"/>
              <a:t> (Google)</a:t>
            </a:r>
          </a:p>
          <a:p>
            <a:pPr marL="342900" indent="-342900">
              <a:lnSpc>
                <a:spcPct val="90000"/>
              </a:lnSpc>
              <a:buFont typeface="Arial" panose="020B0604020202020204" pitchFamily="34" charset="0"/>
              <a:buChar char="•"/>
            </a:pPr>
            <a:endParaRPr lang="en-US" sz="2200" dirty="0"/>
          </a:p>
          <a:p>
            <a:pPr marL="342900" indent="-342900">
              <a:lnSpc>
                <a:spcPct val="90000"/>
              </a:lnSpc>
              <a:buFont typeface="Arial" panose="020B0604020202020204" pitchFamily="34" charset="0"/>
              <a:buChar char="•"/>
            </a:pPr>
            <a:r>
              <a:rPr lang="en-US" sz="2200" dirty="0"/>
              <a:t>Sora (</a:t>
            </a:r>
            <a:r>
              <a:rPr lang="en-US" sz="2200" dirty="0" err="1"/>
              <a:t>OpenAI</a:t>
            </a:r>
            <a:r>
              <a:rPr lang="en-US" sz="2200" dirty="0"/>
              <a:t>) – image &amp; video generation</a:t>
            </a:r>
          </a:p>
          <a:p>
            <a:pPr marL="342900" indent="-342900">
              <a:lnSpc>
                <a:spcPct val="90000"/>
              </a:lnSpc>
              <a:buFont typeface="Arial" panose="020B0604020202020204" pitchFamily="34" charset="0"/>
              <a:buChar char="•"/>
            </a:pPr>
            <a:endParaRPr lang="en-US" sz="2200" dirty="0"/>
          </a:p>
          <a:p>
            <a:pPr marL="342900" indent="-342900">
              <a:lnSpc>
                <a:spcPct val="90000"/>
              </a:lnSpc>
              <a:buFont typeface="Arial" panose="020B0604020202020204" pitchFamily="34" charset="0"/>
              <a:buChar char="•"/>
            </a:pPr>
            <a:r>
              <a:rPr lang="en-US" sz="2200" dirty="0" err="1"/>
              <a:t>CoPilot</a:t>
            </a:r>
            <a:r>
              <a:rPr lang="en-US" sz="2200" dirty="0"/>
              <a:t> (Microsoft add-on to Outlook, Excel, etc.)</a:t>
            </a:r>
          </a:p>
          <a:p>
            <a:pPr marL="342900" indent="-342900">
              <a:lnSpc>
                <a:spcPct val="90000"/>
              </a:lnSpc>
              <a:buFont typeface="Arial" panose="020B0604020202020204" pitchFamily="34" charset="0"/>
              <a:buChar char="•"/>
            </a:pPr>
            <a:endParaRPr lang="en-US" sz="1600" dirty="0"/>
          </a:p>
        </p:txBody>
      </p:sp>
      <p:pic>
        <p:nvPicPr>
          <p:cNvPr id="1026" name="Picture 2" descr="Free hand robot human illustration">
            <a:extLst>
              <a:ext uri="{FF2B5EF4-FFF2-40B4-BE49-F238E27FC236}">
                <a16:creationId xmlns:a16="http://schemas.microsoft.com/office/drawing/2014/main" id="{7F92AFA4-75D1-A67A-820C-B12E5A1311E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9585" r="25379" b="1"/>
          <a:stretch/>
        </p:blipFill>
        <p:spPr bwMode="auto">
          <a:xfrm>
            <a:off x="6280340" y="489856"/>
            <a:ext cx="5349331" cy="5878282"/>
          </a:xfrm>
          <a:prstGeom prst="rect">
            <a:avLst/>
          </a:prstGeom>
          <a:noFill/>
          <a:extLst>
            <a:ext uri="{909E8E84-426E-40DD-AFC4-6F175D3DCCD1}">
              <a14:hiddenFill xmlns:a14="http://schemas.microsoft.com/office/drawing/2010/main">
                <a:solidFill>
                  <a:srgbClr val="FFFFFF"/>
                </a:solidFill>
              </a14:hiddenFill>
            </a:ext>
          </a:extLst>
        </p:spPr>
      </p:pic>
      <p:cxnSp>
        <p:nvCxnSpPr>
          <p:cNvPr id="1040" name="Straight Connector 1032">
            <a:extLst>
              <a:ext uri="{FF2B5EF4-FFF2-40B4-BE49-F238E27FC236}">
                <a16:creationId xmlns:a16="http://schemas.microsoft.com/office/drawing/2014/main" id="{0BE13636-D998-4A75-8C1B-EDBD9E57DC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41" name="Straight Connector 1034">
            <a:extLst>
              <a:ext uri="{FF2B5EF4-FFF2-40B4-BE49-F238E27FC236}">
                <a16:creationId xmlns:a16="http://schemas.microsoft.com/office/drawing/2014/main" id="{6672E4D5-7CCB-4D76-86FF-83359027DB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68C1D06E-F6B5-10EE-A2F5-00D257131D80}"/>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4AD7C45B-F264-9CFB-73B7-64ABBCA8DB20}"/>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1535627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C193-E872-B6BB-C90A-25C7D3F317C7}"/>
              </a:ext>
            </a:extLst>
          </p:cNvPr>
          <p:cNvSpPr>
            <a:spLocks noGrp="1"/>
          </p:cNvSpPr>
          <p:nvPr>
            <p:ph type="ctrTitle"/>
          </p:nvPr>
        </p:nvSpPr>
        <p:spPr>
          <a:xfrm>
            <a:off x="6014678" y="702870"/>
            <a:ext cx="5614993" cy="3093468"/>
          </a:xfrm>
        </p:spPr>
        <p:txBody>
          <a:bodyPr anchor="b">
            <a:normAutofit/>
          </a:bodyPr>
          <a:lstStyle/>
          <a:p>
            <a:r>
              <a:rPr lang="en-US" dirty="0"/>
              <a:t>How does it work?</a:t>
            </a:r>
          </a:p>
        </p:txBody>
      </p:sp>
      <p:sp>
        <p:nvSpPr>
          <p:cNvPr id="3" name="Subtitle 2">
            <a:extLst>
              <a:ext uri="{FF2B5EF4-FFF2-40B4-BE49-F238E27FC236}">
                <a16:creationId xmlns:a16="http://schemas.microsoft.com/office/drawing/2014/main" id="{B107A223-057A-BBCE-C5CC-569FB1BACCF7}"/>
              </a:ext>
            </a:extLst>
          </p:cNvPr>
          <p:cNvSpPr>
            <a:spLocks noGrp="1"/>
          </p:cNvSpPr>
          <p:nvPr>
            <p:ph type="subTitle" idx="1"/>
          </p:nvPr>
        </p:nvSpPr>
        <p:spPr>
          <a:xfrm>
            <a:off x="6014677" y="4067746"/>
            <a:ext cx="5614993" cy="2163418"/>
          </a:xfrm>
        </p:spPr>
        <p:txBody>
          <a:bodyPr anchor="t">
            <a:normAutofit/>
          </a:bodyPr>
          <a:lstStyle/>
          <a:p>
            <a:endParaRPr lang="en-US"/>
          </a:p>
        </p:txBody>
      </p:sp>
      <p:pic>
        <p:nvPicPr>
          <p:cNvPr id="1026" name="Picture 2" descr="Free Ai Generated Boy photo and picture">
            <a:extLst>
              <a:ext uri="{FF2B5EF4-FFF2-40B4-BE49-F238E27FC236}">
                <a16:creationId xmlns:a16="http://schemas.microsoft.com/office/drawing/2014/main" id="{9F9B8BAD-0B3F-26FE-C9CB-2AE0A2B551F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6152" r="28119" b="-1"/>
          <a:stretch/>
        </p:blipFill>
        <p:spPr bwMode="auto">
          <a:xfrm>
            <a:off x="482600" y="489856"/>
            <a:ext cx="5349331" cy="5878282"/>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a16="http://schemas.microsoft.com/office/drawing/2014/main" id="{9430F693-CD1C-4A41-9E80-FBEF9D128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35" name="Straight Connector 1034">
            <a:extLst>
              <a:ext uri="{FF2B5EF4-FFF2-40B4-BE49-F238E27FC236}">
                <a16:creationId xmlns:a16="http://schemas.microsoft.com/office/drawing/2014/main" id="{97970E3C-BEF9-4097-A8D1-F453686992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EF413E7B-6893-CA5B-5AC4-A6F373B0D0C2}"/>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D8D0A068-10F0-2228-C9D5-A1218081EF62}"/>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931721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7" name="Rectangle 16">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D00AD-914A-3E78-623F-C3D467624CA6}"/>
              </a:ext>
            </a:extLst>
          </p:cNvPr>
          <p:cNvSpPr>
            <a:spLocks noGrp="1"/>
          </p:cNvSpPr>
          <p:nvPr>
            <p:ph type="title"/>
          </p:nvPr>
        </p:nvSpPr>
        <p:spPr>
          <a:xfrm>
            <a:off x="6014678" y="702869"/>
            <a:ext cx="5614993" cy="4215961"/>
          </a:xfrm>
        </p:spPr>
        <p:txBody>
          <a:bodyPr vert="horz" lIns="91440" tIns="45720" rIns="91440" bIns="45720" rtlCol="0" anchor="b">
            <a:normAutofit/>
          </a:bodyPr>
          <a:lstStyle/>
          <a:p>
            <a:pPr algn="ctr">
              <a:lnSpc>
                <a:spcPct val="90000"/>
              </a:lnSpc>
            </a:pPr>
            <a:r>
              <a:rPr lang="en-US" sz="5600" dirty="0"/>
              <a:t>GPT=“</a:t>
            </a:r>
            <a:r>
              <a:rPr lang="en-US" sz="5600" dirty="0">
                <a:solidFill>
                  <a:srgbClr val="FF0000"/>
                </a:solidFill>
              </a:rPr>
              <a:t>g</a:t>
            </a:r>
            <a:r>
              <a:rPr lang="en-US" sz="5600" dirty="0"/>
              <a:t>enerative </a:t>
            </a:r>
            <a:r>
              <a:rPr lang="en-US" sz="5600" dirty="0">
                <a:solidFill>
                  <a:srgbClr val="FF0000"/>
                </a:solidFill>
              </a:rPr>
              <a:t>p</a:t>
            </a:r>
            <a:r>
              <a:rPr lang="en-US" sz="5600" dirty="0"/>
              <a:t>re-</a:t>
            </a:r>
            <a:r>
              <a:rPr lang="en-US" sz="5600" dirty="0">
                <a:solidFill>
                  <a:srgbClr val="FF0000"/>
                </a:solidFill>
              </a:rPr>
              <a:t>t</a:t>
            </a:r>
            <a:r>
              <a:rPr lang="en-US" sz="5600" dirty="0"/>
              <a:t>rained transformer”</a:t>
            </a:r>
          </a:p>
        </p:txBody>
      </p:sp>
      <p:pic>
        <p:nvPicPr>
          <p:cNvPr id="4" name="Content Placeholder 3" descr="A screenshot of a chat&#10;&#10;Description automatically generated">
            <a:extLst>
              <a:ext uri="{FF2B5EF4-FFF2-40B4-BE49-F238E27FC236}">
                <a16:creationId xmlns:a16="http://schemas.microsoft.com/office/drawing/2014/main" id="{00AF3C53-99C9-A4C7-8C7B-9D4810B70A04}"/>
              </a:ext>
            </a:extLst>
          </p:cNvPr>
          <p:cNvPicPr>
            <a:picLocks noGrp="1" noChangeAspect="1"/>
          </p:cNvPicPr>
          <p:nvPr>
            <p:ph idx="1"/>
          </p:nvPr>
        </p:nvPicPr>
        <p:blipFill rotWithShape="1">
          <a:blip r:embed="rId3">
            <a:alphaModFix/>
          </a:blip>
          <a:srcRect l="19845" r="16226" b="-1"/>
          <a:stretch/>
        </p:blipFill>
        <p:spPr>
          <a:xfrm>
            <a:off x="482600" y="489856"/>
            <a:ext cx="5349331" cy="5878282"/>
          </a:xfrm>
          <a:prstGeom prst="rect">
            <a:avLst/>
          </a:prstGeom>
        </p:spPr>
      </p:pic>
      <p:cxnSp>
        <p:nvCxnSpPr>
          <p:cNvPr id="19" name="Straight Connector 18">
            <a:extLst>
              <a:ext uri="{FF2B5EF4-FFF2-40B4-BE49-F238E27FC236}">
                <a16:creationId xmlns:a16="http://schemas.microsoft.com/office/drawing/2014/main" id="{9430F693-CD1C-4A41-9E80-FBEF9D128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7970E3C-BEF9-4097-A8D1-F453686992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3673D5C7-8C04-543C-4800-D5D54D09D513}"/>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C748716B-2ABD-ADB6-6B7F-9D95EB1AC532}"/>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4099443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ree geometry mathematics volume illustration">
            <a:extLst>
              <a:ext uri="{FF2B5EF4-FFF2-40B4-BE49-F238E27FC236}">
                <a16:creationId xmlns:a16="http://schemas.microsoft.com/office/drawing/2014/main" id="{10E8C423-7B66-205B-7AEA-024D80EFE9E4}"/>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14134" r="-1" b="292"/>
          <a:stretch/>
        </p:blipFill>
        <p:spPr bwMode="auto">
          <a:xfrm>
            <a:off x="0" y="29978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B06D04-65D8-7F5E-CC69-E2FDAA6B30B9}"/>
              </a:ext>
            </a:extLst>
          </p:cNvPr>
          <p:cNvSpPr>
            <a:spLocks noGrp="1"/>
          </p:cNvSpPr>
          <p:nvPr>
            <p:ph type="title"/>
          </p:nvPr>
        </p:nvSpPr>
        <p:spPr>
          <a:xfrm>
            <a:off x="482601" y="799418"/>
            <a:ext cx="5613398" cy="2929357"/>
          </a:xfrm>
        </p:spPr>
        <p:txBody>
          <a:bodyPr anchor="t">
            <a:normAutofit/>
          </a:bodyPr>
          <a:lstStyle/>
          <a:p>
            <a:r>
              <a:rPr lang="en-US" dirty="0">
                <a:solidFill>
                  <a:srgbClr val="FFFFFF"/>
                </a:solidFill>
              </a:rPr>
              <a:t>How it works in one word:</a:t>
            </a:r>
          </a:p>
        </p:txBody>
      </p:sp>
      <p:cxnSp>
        <p:nvCxnSpPr>
          <p:cNvPr id="2059" name="Straight Connector 2058">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061" name="Straight Connector 2060">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55DFDE9B-8CCE-8DBF-F28E-27A728D6C360}"/>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5" name="TextBox 4">
            <a:extLst>
              <a:ext uri="{FF2B5EF4-FFF2-40B4-BE49-F238E27FC236}">
                <a16:creationId xmlns:a16="http://schemas.microsoft.com/office/drawing/2014/main" id="{A05598CF-E849-9EDD-53BE-DD26FFB24438}"/>
              </a:ext>
            </a:extLst>
          </p:cNvPr>
          <p:cNvSpPr txBox="1"/>
          <p:nvPr/>
        </p:nvSpPr>
        <p:spPr>
          <a:xfrm>
            <a:off x="4645572" y="3728775"/>
            <a:ext cx="4204138" cy="1631216"/>
          </a:xfrm>
          <a:prstGeom prst="rect">
            <a:avLst/>
          </a:prstGeom>
          <a:noFill/>
        </p:spPr>
        <p:txBody>
          <a:bodyPr wrap="square" rtlCol="0">
            <a:spAutoFit/>
          </a:bodyPr>
          <a:lstStyle/>
          <a:p>
            <a:r>
              <a:rPr lang="en-US" sz="10000" i="1" u="sng" dirty="0">
                <a:solidFill>
                  <a:schemeClr val="bg1"/>
                </a:solidFill>
              </a:rPr>
              <a:t>MATH</a:t>
            </a:r>
            <a:endParaRPr lang="en-US" dirty="0"/>
          </a:p>
        </p:txBody>
      </p:sp>
      <p:sp>
        <p:nvSpPr>
          <p:cNvPr id="3" name="TextBox 2">
            <a:extLst>
              <a:ext uri="{FF2B5EF4-FFF2-40B4-BE49-F238E27FC236}">
                <a16:creationId xmlns:a16="http://schemas.microsoft.com/office/drawing/2014/main" id="{AAEEF952-1DD0-4EC2-93EC-81621FDD1A6C}"/>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2166410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B06D04-65D8-7F5E-CC69-E2FDAA6B30B9}"/>
              </a:ext>
            </a:extLst>
          </p:cNvPr>
          <p:cNvSpPr>
            <a:spLocks noGrp="1"/>
          </p:cNvSpPr>
          <p:nvPr>
            <p:ph type="title"/>
          </p:nvPr>
        </p:nvSpPr>
        <p:spPr>
          <a:xfrm>
            <a:off x="482600" y="976161"/>
            <a:ext cx="8661399" cy="852640"/>
          </a:xfrm>
        </p:spPr>
        <p:txBody>
          <a:bodyPr>
            <a:normAutofit fontScale="90000"/>
          </a:bodyPr>
          <a:lstStyle/>
          <a:p>
            <a:r>
              <a:rPr lang="en-US" sz="6100" dirty="0"/>
              <a:t>Who is Claude Shannon?</a:t>
            </a:r>
          </a:p>
        </p:txBody>
      </p:sp>
      <p:sp>
        <p:nvSpPr>
          <p:cNvPr id="3" name="Content Placeholder 2">
            <a:extLst>
              <a:ext uri="{FF2B5EF4-FFF2-40B4-BE49-F238E27FC236}">
                <a16:creationId xmlns:a16="http://schemas.microsoft.com/office/drawing/2014/main" id="{8FF51758-B3E3-87FD-6C3B-3F1E45B7B7FF}"/>
              </a:ext>
            </a:extLst>
          </p:cNvPr>
          <p:cNvSpPr>
            <a:spLocks noGrp="1"/>
          </p:cNvSpPr>
          <p:nvPr>
            <p:ph idx="1"/>
          </p:nvPr>
        </p:nvSpPr>
        <p:spPr>
          <a:xfrm>
            <a:off x="482600" y="1828802"/>
            <a:ext cx="8860183" cy="4049484"/>
          </a:xfrm>
        </p:spPr>
        <p:txBody>
          <a:bodyPr>
            <a:normAutofit/>
          </a:bodyPr>
          <a:lstStyle/>
          <a:p>
            <a:pPr marL="342900" indent="-342900">
              <a:buFont typeface="Arial" panose="020B0604020202020204" pitchFamily="34" charset="0"/>
              <a:buChar char="•"/>
            </a:pPr>
            <a:r>
              <a:rPr lang="en-US" sz="2200" dirty="0"/>
              <a:t>Mathematician from 1940’s</a:t>
            </a:r>
          </a:p>
          <a:p>
            <a:pPr marL="342900" indent="-342900">
              <a:buFont typeface="Arial" panose="020B0604020202020204" pitchFamily="34" charset="0"/>
              <a:buChar char="•"/>
            </a:pPr>
            <a:r>
              <a:rPr lang="en-US" sz="2200" dirty="0"/>
              <a:t>Devised a clever word experiment</a:t>
            </a:r>
          </a:p>
          <a:p>
            <a:pPr marL="342900" indent="-342900">
              <a:buFont typeface="Arial" panose="020B0604020202020204" pitchFamily="34" charset="0"/>
              <a:buChar char="•"/>
            </a:pPr>
            <a:r>
              <a:rPr lang="en-US" sz="2200" dirty="0"/>
              <a:t>Opened a book to random page</a:t>
            </a:r>
          </a:p>
          <a:p>
            <a:pPr marL="342900" indent="-342900">
              <a:buFont typeface="Arial" panose="020B0604020202020204" pitchFamily="34" charset="0"/>
              <a:buChar char="•"/>
            </a:pPr>
            <a:r>
              <a:rPr lang="en-US" sz="2200" dirty="0"/>
              <a:t>Started with the word “The” and picked the next word after it (“head”)</a:t>
            </a:r>
          </a:p>
          <a:p>
            <a:pPr marL="342900" indent="-342900">
              <a:buFont typeface="Arial" panose="020B0604020202020204" pitchFamily="34" charset="0"/>
              <a:buChar char="•"/>
            </a:pPr>
            <a:r>
              <a:rPr lang="en-US" sz="2200" dirty="0"/>
              <a:t>Picked another random page, read until he found the word “head,” then picked the next word after it, etc.</a:t>
            </a:r>
          </a:p>
          <a:p>
            <a:pPr marL="342900" indent="-342900">
              <a:buFont typeface="Arial" panose="020B0604020202020204" pitchFamily="34" charset="0"/>
              <a:buChar char="•"/>
            </a:pPr>
            <a:r>
              <a:rPr lang="en-US" sz="2200" dirty="0"/>
              <a:t>Result? “The head and in frontal attack on an English writer that the character of this point is therefore another method.”</a:t>
            </a:r>
          </a:p>
          <a:p>
            <a:endParaRPr lang="en-US" sz="1900" dirty="0"/>
          </a:p>
        </p:txBody>
      </p:sp>
      <p:pic>
        <p:nvPicPr>
          <p:cNvPr id="4" name="Picture 3">
            <a:extLst>
              <a:ext uri="{FF2B5EF4-FFF2-40B4-BE49-F238E27FC236}">
                <a16:creationId xmlns:a16="http://schemas.microsoft.com/office/drawing/2014/main" id="{464A85F2-7482-B439-3AEF-3607DEB688BE}"/>
              </a:ext>
            </a:extLst>
          </p:cNvPr>
          <p:cNvPicPr>
            <a:picLocks noChangeAspect="1"/>
          </p:cNvPicPr>
          <p:nvPr/>
        </p:nvPicPr>
        <p:blipFill rotWithShape="1">
          <a:blip r:embed="rId3">
            <a:alphaModFix/>
          </a:blip>
          <a:srcRect r="-2" b="1099"/>
          <a:stretch/>
        </p:blipFill>
        <p:spPr>
          <a:xfrm>
            <a:off x="9177386" y="489855"/>
            <a:ext cx="2452285" cy="2694771"/>
          </a:xfrm>
          <a:prstGeom prst="rect">
            <a:avLst/>
          </a:prstGeom>
        </p:spPr>
      </p:pic>
      <p:cxnSp>
        <p:nvCxnSpPr>
          <p:cNvPr id="11" name="Straight Connector 10">
            <a:extLst>
              <a:ext uri="{FF2B5EF4-FFF2-40B4-BE49-F238E27FC236}">
                <a16:creationId xmlns:a16="http://schemas.microsoft.com/office/drawing/2014/main" id="{0BE13636-D998-4A75-8C1B-EDBD9E57DC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672E4D5-7CCB-4D76-86FF-83359027DB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9607AF24-7E43-1B69-F48E-DA2EFCD8263A}"/>
              </a:ext>
            </a:extLst>
          </p:cNvPr>
          <p:cNvPicPr>
            <a:picLocks noChangeAspect="1"/>
          </p:cNvPicPr>
          <p:nvPr/>
        </p:nvPicPr>
        <p:blipFill>
          <a:blip r:embed="rId4"/>
          <a:stretch>
            <a:fillRect/>
          </a:stretch>
        </p:blipFill>
        <p:spPr>
          <a:xfrm>
            <a:off x="10690922" y="6400254"/>
            <a:ext cx="1501078" cy="457746"/>
          </a:xfrm>
          <a:prstGeom prst="rect">
            <a:avLst/>
          </a:prstGeom>
        </p:spPr>
      </p:pic>
      <p:sp>
        <p:nvSpPr>
          <p:cNvPr id="6" name="TextBox 5">
            <a:extLst>
              <a:ext uri="{FF2B5EF4-FFF2-40B4-BE49-F238E27FC236}">
                <a16:creationId xmlns:a16="http://schemas.microsoft.com/office/drawing/2014/main" id="{B611BB66-D1B4-1406-02FA-C813100F83AA}"/>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2791531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3E27-9896-BBDD-5165-0838F9E1C41B}"/>
              </a:ext>
            </a:extLst>
          </p:cNvPr>
          <p:cNvSpPr>
            <a:spLocks noGrp="1"/>
          </p:cNvSpPr>
          <p:nvPr>
            <p:ph type="title"/>
          </p:nvPr>
        </p:nvSpPr>
        <p:spPr>
          <a:xfrm>
            <a:off x="482600" y="978408"/>
            <a:ext cx="10634472" cy="731122"/>
          </a:xfrm>
        </p:spPr>
        <p:txBody>
          <a:bodyPr/>
          <a:lstStyle/>
          <a:p>
            <a:r>
              <a:rPr lang="en-US" dirty="0"/>
              <a:t>Claude Shannon 2.0</a:t>
            </a:r>
          </a:p>
        </p:txBody>
      </p:sp>
      <p:sp>
        <p:nvSpPr>
          <p:cNvPr id="3" name="Content Placeholder 2">
            <a:extLst>
              <a:ext uri="{FF2B5EF4-FFF2-40B4-BE49-F238E27FC236}">
                <a16:creationId xmlns:a16="http://schemas.microsoft.com/office/drawing/2014/main" id="{61E09318-1A01-7B9A-1914-A4B2BD75DEBF}"/>
              </a:ext>
            </a:extLst>
          </p:cNvPr>
          <p:cNvSpPr>
            <a:spLocks noGrp="1"/>
          </p:cNvSpPr>
          <p:nvPr>
            <p:ph idx="1"/>
          </p:nvPr>
        </p:nvSpPr>
        <p:spPr>
          <a:xfrm>
            <a:off x="482600" y="1802296"/>
            <a:ext cx="10506991" cy="4377787"/>
          </a:xfrm>
        </p:spPr>
        <p:txBody>
          <a:bodyPr>
            <a:no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Later mathematicians did the same thing as Shannon, but this time used phrases, not single words.</a:t>
            </a:r>
          </a:p>
          <a:p>
            <a:pPr marL="342900" indent="-342900">
              <a:buFont typeface="Arial" panose="020B0604020202020204" pitchFamily="34" charset="0"/>
              <a:buChar char="•"/>
            </a:pPr>
            <a:r>
              <a:rPr lang="en-US" dirty="0"/>
              <a:t>The result from Shelley’s </a:t>
            </a:r>
            <a:r>
              <a:rPr lang="en-US" i="1" dirty="0"/>
              <a:t>Frankenstein</a:t>
            </a:r>
            <a:r>
              <a:rPr lang="en-US" dirty="0"/>
              <a:t>?</a:t>
            </a:r>
          </a:p>
          <a:p>
            <a:pPr marL="342900" indent="-342900">
              <a:buFont typeface="Arial" panose="020B0604020202020204" pitchFamily="34" charset="0"/>
              <a:buChar char="•"/>
            </a:pPr>
            <a:r>
              <a:rPr lang="en-US" sz="2400" dirty="0"/>
              <a:t>“I continued walking in this…” (look for another phrase elsewhere in the book after the word “this”)</a:t>
            </a:r>
          </a:p>
          <a:p>
            <a:pPr marL="342900" indent="-342900">
              <a:buFont typeface="Arial" panose="020B0604020202020204" pitchFamily="34" charset="0"/>
              <a:buChar char="•"/>
            </a:pPr>
            <a:r>
              <a:rPr lang="en-US" sz="2400" dirty="0"/>
              <a:t>“I continued walking in this manner for some time, and I feared the effects of the daemon’s disappointment.”</a:t>
            </a:r>
          </a:p>
        </p:txBody>
      </p:sp>
      <p:pic>
        <p:nvPicPr>
          <p:cNvPr id="4" name="Picture 3">
            <a:extLst>
              <a:ext uri="{FF2B5EF4-FFF2-40B4-BE49-F238E27FC236}">
                <a16:creationId xmlns:a16="http://schemas.microsoft.com/office/drawing/2014/main" id="{D374EC82-BAC9-AE36-5441-5C44417D982A}"/>
              </a:ext>
            </a:extLst>
          </p:cNvPr>
          <p:cNvPicPr>
            <a:picLocks noChangeAspect="1"/>
          </p:cNvPicPr>
          <p:nvPr/>
        </p:nvPicPr>
        <p:blipFill>
          <a:blip r:embed="rId3"/>
          <a:stretch>
            <a:fillRect/>
          </a:stretch>
        </p:blipFill>
        <p:spPr>
          <a:xfrm>
            <a:off x="10690922" y="6400254"/>
            <a:ext cx="1501078" cy="457746"/>
          </a:xfrm>
          <a:prstGeom prst="rect">
            <a:avLst/>
          </a:prstGeom>
        </p:spPr>
      </p:pic>
      <p:pic>
        <p:nvPicPr>
          <p:cNvPr id="1026" name="Picture 2" descr="Free Frankenstein Halloween vector and picture">
            <a:extLst>
              <a:ext uri="{FF2B5EF4-FFF2-40B4-BE49-F238E27FC236}">
                <a16:creationId xmlns:a16="http://schemas.microsoft.com/office/drawing/2014/main" id="{BEDF5797-55A6-64D1-2242-15321902E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0994" y="310582"/>
            <a:ext cx="1872155" cy="37443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DD431D-3B04-0A44-C896-049DC4FC3DD7}"/>
              </a:ext>
            </a:extLst>
          </p:cNvPr>
          <p:cNvSpPr txBox="1"/>
          <p:nvPr/>
        </p:nvSpPr>
        <p:spPr>
          <a:xfrm>
            <a:off x="0" y="6548934"/>
            <a:ext cx="1406154" cy="246221"/>
          </a:xfrm>
          <a:prstGeom prst="rect">
            <a:avLst/>
          </a:prstGeom>
          <a:noFill/>
        </p:spPr>
        <p:txBody>
          <a:bodyPr wrap="none" rtlCol="0">
            <a:spAutoFit/>
          </a:bodyPr>
          <a:lstStyle/>
          <a:p>
            <a:r>
              <a:rPr lang="en-US" sz="1000" dirty="0"/>
              <a:t>© Brian J. Lamoureux</a:t>
            </a:r>
          </a:p>
        </p:txBody>
      </p:sp>
    </p:spTree>
    <p:extLst>
      <p:ext uri="{BB962C8B-B14F-4D97-AF65-F5344CB8AC3E}">
        <p14:creationId xmlns:p14="http://schemas.microsoft.com/office/powerpoint/2010/main" val="1656379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Level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17C31FD5D9449AA3FEB7D5D0B1199" ma:contentTypeVersion="0" ma:contentTypeDescription="Create a new document." ma:contentTypeScope="" ma:versionID="d1f2f99bd026cc40b34cb8eb92b9ab4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D78F2A-3BE0-41B9-9C37-EE35D9BA5816}"/>
</file>

<file path=customXml/itemProps2.xml><?xml version="1.0" encoding="utf-8"?>
<ds:datastoreItem xmlns:ds="http://schemas.openxmlformats.org/officeDocument/2006/customXml" ds:itemID="{CBA3880C-F01F-4A42-A607-2593286C6C91}"/>
</file>

<file path=customXml/itemProps3.xml><?xml version="1.0" encoding="utf-8"?>
<ds:datastoreItem xmlns:ds="http://schemas.openxmlformats.org/officeDocument/2006/customXml" ds:itemID="{C78D25BF-E14C-4258-AFA1-5FFE52D71851}"/>
</file>

<file path=docProps/app.xml><?xml version="1.0" encoding="utf-8"?>
<Properties xmlns="http://schemas.openxmlformats.org/officeDocument/2006/extended-properties" xmlns:vt="http://schemas.openxmlformats.org/officeDocument/2006/docPropsVTypes">
  <Template/>
  <TotalTime>274</TotalTime>
  <Words>1643</Words>
  <Application>Microsoft Macintosh PowerPoint</Application>
  <PresentationFormat>Widescreen</PresentationFormat>
  <Paragraphs>234</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Aptos</vt:lpstr>
      <vt:lpstr>Arial</vt:lpstr>
      <vt:lpstr>Seaford</vt:lpstr>
      <vt:lpstr>LevelVTI</vt:lpstr>
      <vt:lpstr>Artificial Intelligence in Workers Compensation:   Risks and Opportunities</vt:lpstr>
      <vt:lpstr>Today’s docket</vt:lpstr>
      <vt:lpstr>But first, a quick poll</vt:lpstr>
      <vt:lpstr>Most popular AI tools:</vt:lpstr>
      <vt:lpstr>How does it work?</vt:lpstr>
      <vt:lpstr>GPT=“generative pre-trained transformer”</vt:lpstr>
      <vt:lpstr>How it works in one word:</vt:lpstr>
      <vt:lpstr>Who is Claude Shannon?</vt:lpstr>
      <vt:lpstr>Claude Shannon 2.0</vt:lpstr>
      <vt:lpstr>AI Tools do the same thing, but…</vt:lpstr>
      <vt:lpstr>CHATGPT DEMONSTRATION (at end)</vt:lpstr>
      <vt:lpstr>DALL-E DEMONSTRATION</vt:lpstr>
      <vt:lpstr>SORA DEMONSTRATION</vt:lpstr>
      <vt:lpstr>What are AI’s current limitations?</vt:lpstr>
      <vt:lpstr>Wait, what?</vt:lpstr>
      <vt:lpstr>Wait, what?</vt:lpstr>
      <vt:lpstr>Wait, what?</vt:lpstr>
      <vt:lpstr>How it’s being used, generally</vt:lpstr>
      <vt:lpstr>PowerPoint Presentation</vt:lpstr>
      <vt:lpstr>How can AI be used in the law and in courts?</vt:lpstr>
      <vt:lpstr>How can AI be used in the law and in courts?</vt:lpstr>
      <vt:lpstr>What lawyers should be thinking about</vt:lpstr>
      <vt:lpstr>Bar Conference Preview – Rules of Prof. Conduct</vt:lpstr>
      <vt:lpstr>PowerPoint Presentation</vt:lpstr>
      <vt:lpstr>PowerPoint Presentation</vt:lpstr>
      <vt:lpstr>PowerPoint Presentation</vt:lpstr>
      <vt:lpstr>PowerPoint Presentation</vt:lpstr>
      <vt:lpstr>Workers’ Comp Context – For Insurers/Adjusters</vt:lpstr>
      <vt:lpstr>Workers’ Comp Context – For Insurers/Adjusters</vt:lpstr>
      <vt:lpstr>Workers’ Comp Context – For Insurers/Adjusters</vt:lpstr>
      <vt:lpstr>Workers’ Comp Context – For Lawyers</vt:lpstr>
      <vt:lpstr>Demonstration - drafting</vt:lpstr>
      <vt:lpstr>Deposition Preparation</vt:lpstr>
      <vt:lpstr>Demonstration – caselaw</vt:lpstr>
      <vt:lpstr>Darocha v. Centrex</vt:lpstr>
      <vt:lpstr>Darocha v. Centrex</vt:lpstr>
      <vt:lpstr>I’ll leave you with this…</vt:lpstr>
      <vt:lpstr>THANK YOU –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Lamoureux Brian</dc:creator>
  <cp:lastModifiedBy>Lamoureux Brian</cp:lastModifiedBy>
  <cp:revision>57</cp:revision>
  <cp:lastPrinted>2024-04-14T15:38:04Z</cp:lastPrinted>
  <dcterms:created xsi:type="dcterms:W3CDTF">2023-06-23T19:26:37Z</dcterms:created>
  <dcterms:modified xsi:type="dcterms:W3CDTF">2024-04-24T16:47:49Z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0x010100DD417C31FD5D9449AA3FEB7D5D0B1199</vt:lpwstr>
  </property>
</Properties>
</file>