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diagrams/data5.xml" ContentType="application/vnd.openxmlformats-officedocument.drawingml.diagramData+xml"/>
  <Override PartName="/ppt/diagrams/data6.xml" ContentType="application/vnd.openxmlformats-officedocument.drawingml.diagramData+xml"/>
  <Override PartName="/ppt/diagrams/data7.xml" ContentType="application/vnd.openxmlformats-officedocument.drawingml.diagramData+xml"/>
  <Override PartName="/ppt/diagrams/data8.xml" ContentType="application/vnd.openxmlformats-officedocument.drawingml.diagramData+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notesSlides/notesSlide3.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layout5.xml" ContentType="application/vnd.openxmlformats-officedocument.drawingml.diagramLayout+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1"/>
    <p:sldMasterId id="2147483690" r:id="rId2"/>
    <p:sldMasterId id="2147483701" r:id="rId3"/>
  </p:sldMasterIdLst>
  <p:notesMasterIdLst>
    <p:notesMasterId r:id="rId53"/>
  </p:notesMasterIdLst>
  <p:handoutMasterIdLst>
    <p:handoutMasterId r:id="rId54"/>
  </p:handoutMasterIdLst>
  <p:sldIdLst>
    <p:sldId id="256" r:id="rId4"/>
    <p:sldId id="461" r:id="rId5"/>
    <p:sldId id="405" r:id="rId6"/>
    <p:sldId id="443" r:id="rId7"/>
    <p:sldId id="459" r:id="rId8"/>
    <p:sldId id="460" r:id="rId9"/>
    <p:sldId id="456" r:id="rId10"/>
    <p:sldId id="406" r:id="rId11"/>
    <p:sldId id="407" r:id="rId12"/>
    <p:sldId id="422" r:id="rId13"/>
    <p:sldId id="420" r:id="rId14"/>
    <p:sldId id="408" r:id="rId15"/>
    <p:sldId id="409" r:id="rId16"/>
    <p:sldId id="418" r:id="rId17"/>
    <p:sldId id="457" r:id="rId18"/>
    <p:sldId id="423" r:id="rId19"/>
    <p:sldId id="429" r:id="rId20"/>
    <p:sldId id="424" r:id="rId21"/>
    <p:sldId id="430" r:id="rId22"/>
    <p:sldId id="425" r:id="rId23"/>
    <p:sldId id="431" r:id="rId24"/>
    <p:sldId id="426" r:id="rId25"/>
    <p:sldId id="432" r:id="rId26"/>
    <p:sldId id="427" r:id="rId27"/>
    <p:sldId id="433" r:id="rId28"/>
    <p:sldId id="434" r:id="rId29"/>
    <p:sldId id="428" r:id="rId30"/>
    <p:sldId id="441" r:id="rId31"/>
    <p:sldId id="419" r:id="rId32"/>
    <p:sldId id="435" r:id="rId33"/>
    <p:sldId id="436" r:id="rId34"/>
    <p:sldId id="437" r:id="rId35"/>
    <p:sldId id="438" r:id="rId36"/>
    <p:sldId id="439" r:id="rId37"/>
    <p:sldId id="440" r:id="rId38"/>
    <p:sldId id="442" r:id="rId39"/>
    <p:sldId id="458" r:id="rId40"/>
    <p:sldId id="444" r:id="rId41"/>
    <p:sldId id="445" r:id="rId42"/>
    <p:sldId id="446" r:id="rId43"/>
    <p:sldId id="448" r:id="rId44"/>
    <p:sldId id="447" r:id="rId45"/>
    <p:sldId id="449" r:id="rId46"/>
    <p:sldId id="450" r:id="rId47"/>
    <p:sldId id="451" r:id="rId48"/>
    <p:sldId id="452" r:id="rId49"/>
    <p:sldId id="453" r:id="rId50"/>
    <p:sldId id="454" r:id="rId51"/>
    <p:sldId id="327"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mplate Slides" id="{06954692-D635-4787-89D3-FC03E2BC545A}">
          <p14:sldIdLst>
            <p14:sldId id="256"/>
            <p14:sldId id="461"/>
            <p14:sldId id="405"/>
            <p14:sldId id="443"/>
            <p14:sldId id="459"/>
            <p14:sldId id="460"/>
            <p14:sldId id="456"/>
            <p14:sldId id="406"/>
            <p14:sldId id="407"/>
            <p14:sldId id="422"/>
            <p14:sldId id="420"/>
            <p14:sldId id="408"/>
            <p14:sldId id="409"/>
            <p14:sldId id="418"/>
            <p14:sldId id="457"/>
            <p14:sldId id="423"/>
            <p14:sldId id="429"/>
            <p14:sldId id="424"/>
            <p14:sldId id="430"/>
            <p14:sldId id="425"/>
            <p14:sldId id="431"/>
            <p14:sldId id="426"/>
            <p14:sldId id="432"/>
            <p14:sldId id="427"/>
            <p14:sldId id="433"/>
            <p14:sldId id="434"/>
            <p14:sldId id="428"/>
            <p14:sldId id="441"/>
            <p14:sldId id="419"/>
            <p14:sldId id="435"/>
            <p14:sldId id="436"/>
            <p14:sldId id="437"/>
            <p14:sldId id="438"/>
            <p14:sldId id="439"/>
            <p14:sldId id="440"/>
            <p14:sldId id="442"/>
            <p14:sldId id="458"/>
            <p14:sldId id="444"/>
            <p14:sldId id="445"/>
            <p14:sldId id="446"/>
            <p14:sldId id="448"/>
            <p14:sldId id="447"/>
            <p14:sldId id="449"/>
            <p14:sldId id="450"/>
            <p14:sldId id="451"/>
            <p14:sldId id="452"/>
            <p14:sldId id="453"/>
            <p14:sldId id="454"/>
            <p14:sldId id="32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DD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693" autoAdjust="0"/>
    <p:restoredTop sz="94658" autoAdjust="0"/>
  </p:normalViewPr>
  <p:slideViewPr>
    <p:cSldViewPr snapToGrid="0">
      <p:cViewPr varScale="1">
        <p:scale>
          <a:sx n="105" d="100"/>
          <a:sy n="105" d="100"/>
        </p:scale>
        <p:origin x="336" y="108"/>
      </p:cViewPr>
      <p:guideLst/>
    </p:cSldViewPr>
  </p:slideViewPr>
  <p:notesTextViewPr>
    <p:cViewPr>
      <p:scale>
        <a:sx n="1" d="1"/>
        <a:sy n="1" d="1"/>
      </p:scale>
      <p:origin x="0" y="0"/>
    </p:cViewPr>
  </p:notesTextViewPr>
  <p:notesViewPr>
    <p:cSldViewPr snapToGrid="0">
      <p:cViewPr varScale="1">
        <p:scale>
          <a:sx n="66" d="100"/>
          <a:sy n="66" d="100"/>
        </p:scale>
        <p:origin x="3134"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customXml" Target="../customXml/item3.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customXml" Target="../customXml/item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customXml" Target="../customXml/item2.xml"/><Relationship Id="rId4" Type="http://schemas.openxmlformats.org/officeDocument/2006/relationships/slide" Target="slides/slide1.xml"/><Relationship Id="rId9" Type="http://schemas.openxmlformats.org/officeDocument/2006/relationships/slide" Target="slides/slide6.xml"/></Relationships>
</file>

<file path=ppt/diagrams/_rels/data4.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diagrams/_rels/data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4" Type="http://schemas.openxmlformats.org/officeDocument/2006/relationships/image" Target="../media/image26.svg"/></Relationships>
</file>

<file path=ppt/diagrams/_rels/drawing4.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diagrams/_rels/drawing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4" Type="http://schemas.openxmlformats.org/officeDocument/2006/relationships/image" Target="../media/image2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B502FA-E3CD-47AD-867A-FC742A8E1160}" type="doc">
      <dgm:prSet loTypeId="urn:microsoft.com/office/officeart/2005/8/layout/gear1" loCatId="cycle" qsTypeId="urn:microsoft.com/office/officeart/2005/8/quickstyle/simple1" qsCatId="simple" csTypeId="urn:microsoft.com/office/officeart/2005/8/colors/accent1_2" csCatId="accent1" phldr="1"/>
      <dgm:spPr/>
    </dgm:pt>
    <dgm:pt modelId="{5FA39EF3-0942-4EB4-900A-6826C28184EB}">
      <dgm:prSet phldrT="[Text]"/>
      <dgm:spPr/>
      <dgm:t>
        <a:bodyPr/>
        <a:lstStyle/>
        <a:p>
          <a:r>
            <a:rPr lang="en-US" dirty="0"/>
            <a:t>Mandatory Insurer Reporting</a:t>
          </a:r>
        </a:p>
      </dgm:t>
    </dgm:pt>
    <dgm:pt modelId="{E0C75BA4-A15D-4091-835C-107EFB3A81DD}" type="parTrans" cxnId="{BEDAFBE8-C12A-4439-8F09-508A60AFCFCE}">
      <dgm:prSet/>
      <dgm:spPr/>
      <dgm:t>
        <a:bodyPr/>
        <a:lstStyle/>
        <a:p>
          <a:endParaRPr lang="en-US"/>
        </a:p>
      </dgm:t>
    </dgm:pt>
    <dgm:pt modelId="{27494AB8-F124-47A7-83EF-CF481AB1F7B1}" type="sibTrans" cxnId="{BEDAFBE8-C12A-4439-8F09-508A60AFCFCE}">
      <dgm:prSet/>
      <dgm:spPr/>
      <dgm:t>
        <a:bodyPr/>
        <a:lstStyle/>
        <a:p>
          <a:endParaRPr lang="en-US"/>
        </a:p>
      </dgm:t>
    </dgm:pt>
    <dgm:pt modelId="{A2CC3D66-3C01-4183-B3B9-048891FF4D1B}">
      <dgm:prSet phldrT="[Text]"/>
      <dgm:spPr/>
      <dgm:t>
        <a:bodyPr/>
        <a:lstStyle/>
        <a:p>
          <a:r>
            <a:rPr lang="en-US" dirty="0"/>
            <a:t>Conditional Payments</a:t>
          </a:r>
        </a:p>
      </dgm:t>
    </dgm:pt>
    <dgm:pt modelId="{6663D77F-E8B3-4946-9450-1A297D72149B}" type="parTrans" cxnId="{9CECFC95-951D-42A2-9B34-066847C9E4A6}">
      <dgm:prSet/>
      <dgm:spPr/>
      <dgm:t>
        <a:bodyPr/>
        <a:lstStyle/>
        <a:p>
          <a:endParaRPr lang="en-US"/>
        </a:p>
      </dgm:t>
    </dgm:pt>
    <dgm:pt modelId="{8730606C-B1CA-490B-B1C5-8FB3F0E8F9D0}" type="sibTrans" cxnId="{9CECFC95-951D-42A2-9B34-066847C9E4A6}">
      <dgm:prSet/>
      <dgm:spPr/>
      <dgm:t>
        <a:bodyPr/>
        <a:lstStyle/>
        <a:p>
          <a:endParaRPr lang="en-US"/>
        </a:p>
      </dgm:t>
    </dgm:pt>
    <dgm:pt modelId="{A38188CD-7060-4026-8BA9-67DB2CF434DC}">
      <dgm:prSet phldrT="[Text]"/>
      <dgm:spPr/>
      <dgm:t>
        <a:bodyPr/>
        <a:lstStyle/>
        <a:p>
          <a:r>
            <a:rPr lang="en-US" dirty="0"/>
            <a:t>MSAs</a:t>
          </a:r>
        </a:p>
      </dgm:t>
    </dgm:pt>
    <dgm:pt modelId="{6BAD6DD0-00D9-4F27-BC29-12C5267CAAC7}" type="parTrans" cxnId="{7A634433-7688-4721-BF7A-FA597AA15F3A}">
      <dgm:prSet/>
      <dgm:spPr/>
      <dgm:t>
        <a:bodyPr/>
        <a:lstStyle/>
        <a:p>
          <a:endParaRPr lang="en-US"/>
        </a:p>
      </dgm:t>
    </dgm:pt>
    <dgm:pt modelId="{4FFCB0D7-52F0-4E1C-AA8A-36AC445AB769}" type="sibTrans" cxnId="{7A634433-7688-4721-BF7A-FA597AA15F3A}">
      <dgm:prSet/>
      <dgm:spPr/>
      <dgm:t>
        <a:bodyPr/>
        <a:lstStyle/>
        <a:p>
          <a:endParaRPr lang="en-US"/>
        </a:p>
      </dgm:t>
    </dgm:pt>
    <dgm:pt modelId="{1F7F9655-0E90-4F3C-BAF7-F4636FBE9FEF}" type="pres">
      <dgm:prSet presAssocID="{56B502FA-E3CD-47AD-867A-FC742A8E1160}" presName="composite" presStyleCnt="0">
        <dgm:presLayoutVars>
          <dgm:chMax val="3"/>
          <dgm:animLvl val="lvl"/>
          <dgm:resizeHandles val="exact"/>
        </dgm:presLayoutVars>
      </dgm:prSet>
      <dgm:spPr/>
    </dgm:pt>
    <dgm:pt modelId="{68CD561F-9661-41B0-906B-94B8309FE89C}" type="pres">
      <dgm:prSet presAssocID="{5FA39EF3-0942-4EB4-900A-6826C28184EB}" presName="gear1" presStyleLbl="node1" presStyleIdx="0" presStyleCnt="3">
        <dgm:presLayoutVars>
          <dgm:chMax val="1"/>
          <dgm:bulletEnabled val="1"/>
        </dgm:presLayoutVars>
      </dgm:prSet>
      <dgm:spPr/>
    </dgm:pt>
    <dgm:pt modelId="{C8546BC9-5B7E-41E0-A642-85A0B418BE2E}" type="pres">
      <dgm:prSet presAssocID="{5FA39EF3-0942-4EB4-900A-6826C28184EB}" presName="gear1srcNode" presStyleLbl="node1" presStyleIdx="0" presStyleCnt="3"/>
      <dgm:spPr/>
    </dgm:pt>
    <dgm:pt modelId="{A5282CB8-8145-47FC-AC94-569E89DEBEB4}" type="pres">
      <dgm:prSet presAssocID="{5FA39EF3-0942-4EB4-900A-6826C28184EB}" presName="gear1dstNode" presStyleLbl="node1" presStyleIdx="0" presStyleCnt="3"/>
      <dgm:spPr/>
    </dgm:pt>
    <dgm:pt modelId="{0C015F1A-0909-4A1A-B851-D61F5AC21779}" type="pres">
      <dgm:prSet presAssocID="{A2CC3D66-3C01-4183-B3B9-048891FF4D1B}" presName="gear2" presStyleLbl="node1" presStyleIdx="1" presStyleCnt="3">
        <dgm:presLayoutVars>
          <dgm:chMax val="1"/>
          <dgm:bulletEnabled val="1"/>
        </dgm:presLayoutVars>
      </dgm:prSet>
      <dgm:spPr/>
    </dgm:pt>
    <dgm:pt modelId="{9EBDE5BB-8EBF-4685-8550-5849B4816F95}" type="pres">
      <dgm:prSet presAssocID="{A2CC3D66-3C01-4183-B3B9-048891FF4D1B}" presName="gear2srcNode" presStyleLbl="node1" presStyleIdx="1" presStyleCnt="3"/>
      <dgm:spPr/>
    </dgm:pt>
    <dgm:pt modelId="{1FA2070C-08B0-4FD2-AD47-476E3C29E9AA}" type="pres">
      <dgm:prSet presAssocID="{A2CC3D66-3C01-4183-B3B9-048891FF4D1B}" presName="gear2dstNode" presStyleLbl="node1" presStyleIdx="1" presStyleCnt="3"/>
      <dgm:spPr/>
    </dgm:pt>
    <dgm:pt modelId="{3E7D98B7-5C0A-49C6-B825-84E93E677115}" type="pres">
      <dgm:prSet presAssocID="{A38188CD-7060-4026-8BA9-67DB2CF434DC}" presName="gear3" presStyleLbl="node1" presStyleIdx="2" presStyleCnt="3"/>
      <dgm:spPr/>
    </dgm:pt>
    <dgm:pt modelId="{84056921-0443-4C4B-800B-EC1D894F7970}" type="pres">
      <dgm:prSet presAssocID="{A38188CD-7060-4026-8BA9-67DB2CF434DC}" presName="gear3tx" presStyleLbl="node1" presStyleIdx="2" presStyleCnt="3">
        <dgm:presLayoutVars>
          <dgm:chMax val="1"/>
          <dgm:bulletEnabled val="1"/>
        </dgm:presLayoutVars>
      </dgm:prSet>
      <dgm:spPr/>
    </dgm:pt>
    <dgm:pt modelId="{A5A54417-B9C2-455A-A6E8-6E0E87BA4E0B}" type="pres">
      <dgm:prSet presAssocID="{A38188CD-7060-4026-8BA9-67DB2CF434DC}" presName="gear3srcNode" presStyleLbl="node1" presStyleIdx="2" presStyleCnt="3"/>
      <dgm:spPr/>
    </dgm:pt>
    <dgm:pt modelId="{593107F4-605F-4FFE-8458-B716D8912B65}" type="pres">
      <dgm:prSet presAssocID="{A38188CD-7060-4026-8BA9-67DB2CF434DC}" presName="gear3dstNode" presStyleLbl="node1" presStyleIdx="2" presStyleCnt="3"/>
      <dgm:spPr/>
    </dgm:pt>
    <dgm:pt modelId="{41E588A0-1978-413B-AB03-FCDB310DF416}" type="pres">
      <dgm:prSet presAssocID="{27494AB8-F124-47A7-83EF-CF481AB1F7B1}" presName="connector1" presStyleLbl="sibTrans2D1" presStyleIdx="0" presStyleCnt="3"/>
      <dgm:spPr/>
    </dgm:pt>
    <dgm:pt modelId="{34F7239F-2480-47B4-93A0-5FBB8DB08E0F}" type="pres">
      <dgm:prSet presAssocID="{8730606C-B1CA-490B-B1C5-8FB3F0E8F9D0}" presName="connector2" presStyleLbl="sibTrans2D1" presStyleIdx="1" presStyleCnt="3"/>
      <dgm:spPr/>
    </dgm:pt>
    <dgm:pt modelId="{40FBB71A-A13B-4A43-AF34-3B7394297393}" type="pres">
      <dgm:prSet presAssocID="{4FFCB0D7-52F0-4E1C-AA8A-36AC445AB769}" presName="connector3" presStyleLbl="sibTrans2D1" presStyleIdx="2" presStyleCnt="3"/>
      <dgm:spPr/>
    </dgm:pt>
  </dgm:ptLst>
  <dgm:cxnLst>
    <dgm:cxn modelId="{EDC2FC0F-255E-4A34-97E2-8F7C573C8B4F}" type="presOf" srcId="{8730606C-B1CA-490B-B1C5-8FB3F0E8F9D0}" destId="{34F7239F-2480-47B4-93A0-5FBB8DB08E0F}" srcOrd="0" destOrd="0" presId="urn:microsoft.com/office/officeart/2005/8/layout/gear1"/>
    <dgm:cxn modelId="{9DB67815-3B1F-4707-9DCE-B89E22355CEF}" type="presOf" srcId="{A2CC3D66-3C01-4183-B3B9-048891FF4D1B}" destId="{9EBDE5BB-8EBF-4685-8550-5849B4816F95}" srcOrd="1" destOrd="0" presId="urn:microsoft.com/office/officeart/2005/8/layout/gear1"/>
    <dgm:cxn modelId="{8EE97518-7AFE-4F47-B8AA-40AEEC3F1E8F}" type="presOf" srcId="{A38188CD-7060-4026-8BA9-67DB2CF434DC}" destId="{3E7D98B7-5C0A-49C6-B825-84E93E677115}" srcOrd="0" destOrd="0" presId="urn:microsoft.com/office/officeart/2005/8/layout/gear1"/>
    <dgm:cxn modelId="{58C09928-F7DB-4F4C-9960-7A4D6C73F62C}" type="presOf" srcId="{A2CC3D66-3C01-4183-B3B9-048891FF4D1B}" destId="{1FA2070C-08B0-4FD2-AD47-476E3C29E9AA}" srcOrd="2" destOrd="0" presId="urn:microsoft.com/office/officeart/2005/8/layout/gear1"/>
    <dgm:cxn modelId="{7A634433-7688-4721-BF7A-FA597AA15F3A}" srcId="{56B502FA-E3CD-47AD-867A-FC742A8E1160}" destId="{A38188CD-7060-4026-8BA9-67DB2CF434DC}" srcOrd="2" destOrd="0" parTransId="{6BAD6DD0-00D9-4F27-BC29-12C5267CAAC7}" sibTransId="{4FFCB0D7-52F0-4E1C-AA8A-36AC445AB769}"/>
    <dgm:cxn modelId="{0A4DE73F-3B67-4A7F-BD45-2494CB923A4C}" type="presOf" srcId="{A38188CD-7060-4026-8BA9-67DB2CF434DC}" destId="{84056921-0443-4C4B-800B-EC1D894F7970}" srcOrd="1" destOrd="0" presId="urn:microsoft.com/office/officeart/2005/8/layout/gear1"/>
    <dgm:cxn modelId="{A8679C62-40F6-46DF-BF6C-D4940B8AF89F}" type="presOf" srcId="{A38188CD-7060-4026-8BA9-67DB2CF434DC}" destId="{A5A54417-B9C2-455A-A6E8-6E0E87BA4E0B}" srcOrd="2" destOrd="0" presId="urn:microsoft.com/office/officeart/2005/8/layout/gear1"/>
    <dgm:cxn modelId="{5E92004E-B211-47FD-888D-8B10214B0D5F}" type="presOf" srcId="{4FFCB0D7-52F0-4E1C-AA8A-36AC445AB769}" destId="{40FBB71A-A13B-4A43-AF34-3B7394297393}" srcOrd="0" destOrd="0" presId="urn:microsoft.com/office/officeart/2005/8/layout/gear1"/>
    <dgm:cxn modelId="{F6ECB774-DE70-4EA4-8F50-FA268A224DEF}" type="presOf" srcId="{A2CC3D66-3C01-4183-B3B9-048891FF4D1B}" destId="{0C015F1A-0909-4A1A-B851-D61F5AC21779}" srcOrd="0" destOrd="0" presId="urn:microsoft.com/office/officeart/2005/8/layout/gear1"/>
    <dgm:cxn modelId="{F8A80B8E-7E0D-4309-A527-FAE671381422}" type="presOf" srcId="{5FA39EF3-0942-4EB4-900A-6826C28184EB}" destId="{68CD561F-9661-41B0-906B-94B8309FE89C}" srcOrd="0" destOrd="0" presId="urn:microsoft.com/office/officeart/2005/8/layout/gear1"/>
    <dgm:cxn modelId="{9CECFC95-951D-42A2-9B34-066847C9E4A6}" srcId="{56B502FA-E3CD-47AD-867A-FC742A8E1160}" destId="{A2CC3D66-3C01-4183-B3B9-048891FF4D1B}" srcOrd="1" destOrd="0" parTransId="{6663D77F-E8B3-4946-9450-1A297D72149B}" sibTransId="{8730606C-B1CA-490B-B1C5-8FB3F0E8F9D0}"/>
    <dgm:cxn modelId="{54D01B97-1223-4576-B3BE-033392F0E35F}" type="presOf" srcId="{27494AB8-F124-47A7-83EF-CF481AB1F7B1}" destId="{41E588A0-1978-413B-AB03-FCDB310DF416}" srcOrd="0" destOrd="0" presId="urn:microsoft.com/office/officeart/2005/8/layout/gear1"/>
    <dgm:cxn modelId="{4C5324A3-3253-4198-8087-B8432DCC435E}" type="presOf" srcId="{5FA39EF3-0942-4EB4-900A-6826C28184EB}" destId="{C8546BC9-5B7E-41E0-A642-85A0B418BE2E}" srcOrd="1" destOrd="0" presId="urn:microsoft.com/office/officeart/2005/8/layout/gear1"/>
    <dgm:cxn modelId="{2915A4B4-2DA9-4B50-92E1-DF9544422DEC}" type="presOf" srcId="{56B502FA-E3CD-47AD-867A-FC742A8E1160}" destId="{1F7F9655-0E90-4F3C-BAF7-F4636FBE9FEF}" srcOrd="0" destOrd="0" presId="urn:microsoft.com/office/officeart/2005/8/layout/gear1"/>
    <dgm:cxn modelId="{937C9FBF-F6AD-40B6-AAF5-A70DF2CB7C60}" type="presOf" srcId="{5FA39EF3-0942-4EB4-900A-6826C28184EB}" destId="{A5282CB8-8145-47FC-AC94-569E89DEBEB4}" srcOrd="2" destOrd="0" presId="urn:microsoft.com/office/officeart/2005/8/layout/gear1"/>
    <dgm:cxn modelId="{BEDAFBE8-C12A-4439-8F09-508A60AFCFCE}" srcId="{56B502FA-E3CD-47AD-867A-FC742A8E1160}" destId="{5FA39EF3-0942-4EB4-900A-6826C28184EB}" srcOrd="0" destOrd="0" parTransId="{E0C75BA4-A15D-4091-835C-107EFB3A81DD}" sibTransId="{27494AB8-F124-47A7-83EF-CF481AB1F7B1}"/>
    <dgm:cxn modelId="{C21E0AF9-4E0A-4261-8793-EA6A379E0B8A}" type="presOf" srcId="{A38188CD-7060-4026-8BA9-67DB2CF434DC}" destId="{593107F4-605F-4FFE-8458-B716D8912B65}" srcOrd="3" destOrd="0" presId="urn:microsoft.com/office/officeart/2005/8/layout/gear1"/>
    <dgm:cxn modelId="{80FEAA9C-35CB-4CE8-8347-62F7E578C518}" type="presParOf" srcId="{1F7F9655-0E90-4F3C-BAF7-F4636FBE9FEF}" destId="{68CD561F-9661-41B0-906B-94B8309FE89C}" srcOrd="0" destOrd="0" presId="urn:microsoft.com/office/officeart/2005/8/layout/gear1"/>
    <dgm:cxn modelId="{597E9723-FA56-4533-B3E2-C0AC93D6F449}" type="presParOf" srcId="{1F7F9655-0E90-4F3C-BAF7-F4636FBE9FEF}" destId="{C8546BC9-5B7E-41E0-A642-85A0B418BE2E}" srcOrd="1" destOrd="0" presId="urn:microsoft.com/office/officeart/2005/8/layout/gear1"/>
    <dgm:cxn modelId="{E74D60D8-A672-45E7-B24F-F3451ADA9479}" type="presParOf" srcId="{1F7F9655-0E90-4F3C-BAF7-F4636FBE9FEF}" destId="{A5282CB8-8145-47FC-AC94-569E89DEBEB4}" srcOrd="2" destOrd="0" presId="urn:microsoft.com/office/officeart/2005/8/layout/gear1"/>
    <dgm:cxn modelId="{DAA3AD53-0E48-4D4A-9F3C-272193525EC9}" type="presParOf" srcId="{1F7F9655-0E90-4F3C-BAF7-F4636FBE9FEF}" destId="{0C015F1A-0909-4A1A-B851-D61F5AC21779}" srcOrd="3" destOrd="0" presId="urn:microsoft.com/office/officeart/2005/8/layout/gear1"/>
    <dgm:cxn modelId="{4B0370B2-336F-464D-8278-FF7EEA0575CA}" type="presParOf" srcId="{1F7F9655-0E90-4F3C-BAF7-F4636FBE9FEF}" destId="{9EBDE5BB-8EBF-4685-8550-5849B4816F95}" srcOrd="4" destOrd="0" presId="urn:microsoft.com/office/officeart/2005/8/layout/gear1"/>
    <dgm:cxn modelId="{699F64C5-8B7A-40C6-B11F-AB1CE91DFF09}" type="presParOf" srcId="{1F7F9655-0E90-4F3C-BAF7-F4636FBE9FEF}" destId="{1FA2070C-08B0-4FD2-AD47-476E3C29E9AA}" srcOrd="5" destOrd="0" presId="urn:microsoft.com/office/officeart/2005/8/layout/gear1"/>
    <dgm:cxn modelId="{38A2031E-A916-49CB-9E40-CD3591858F80}" type="presParOf" srcId="{1F7F9655-0E90-4F3C-BAF7-F4636FBE9FEF}" destId="{3E7D98B7-5C0A-49C6-B825-84E93E677115}" srcOrd="6" destOrd="0" presId="urn:microsoft.com/office/officeart/2005/8/layout/gear1"/>
    <dgm:cxn modelId="{FC3C0D4A-014E-42D2-A7E4-B73CBB21D459}" type="presParOf" srcId="{1F7F9655-0E90-4F3C-BAF7-F4636FBE9FEF}" destId="{84056921-0443-4C4B-800B-EC1D894F7970}" srcOrd="7" destOrd="0" presId="urn:microsoft.com/office/officeart/2005/8/layout/gear1"/>
    <dgm:cxn modelId="{B8C17CAC-36BF-46B0-AC50-9967E6A561BB}" type="presParOf" srcId="{1F7F9655-0E90-4F3C-BAF7-F4636FBE9FEF}" destId="{A5A54417-B9C2-455A-A6E8-6E0E87BA4E0B}" srcOrd="8" destOrd="0" presId="urn:microsoft.com/office/officeart/2005/8/layout/gear1"/>
    <dgm:cxn modelId="{3C2198AD-C062-4E6B-87C8-1DB1E03E1410}" type="presParOf" srcId="{1F7F9655-0E90-4F3C-BAF7-F4636FBE9FEF}" destId="{593107F4-605F-4FFE-8458-B716D8912B65}" srcOrd="9" destOrd="0" presId="urn:microsoft.com/office/officeart/2005/8/layout/gear1"/>
    <dgm:cxn modelId="{EF34B6A6-B0A5-4EC0-A482-A429ED28F931}" type="presParOf" srcId="{1F7F9655-0E90-4F3C-BAF7-F4636FBE9FEF}" destId="{41E588A0-1978-413B-AB03-FCDB310DF416}" srcOrd="10" destOrd="0" presId="urn:microsoft.com/office/officeart/2005/8/layout/gear1"/>
    <dgm:cxn modelId="{99BF7616-B6F6-4189-936B-32CEADFBE1B7}" type="presParOf" srcId="{1F7F9655-0E90-4F3C-BAF7-F4636FBE9FEF}" destId="{34F7239F-2480-47B4-93A0-5FBB8DB08E0F}" srcOrd="11" destOrd="0" presId="urn:microsoft.com/office/officeart/2005/8/layout/gear1"/>
    <dgm:cxn modelId="{09C6025C-01E7-4C4A-80BB-6075B82F00BE}" type="presParOf" srcId="{1F7F9655-0E90-4F3C-BAF7-F4636FBE9FEF}" destId="{40FBB71A-A13B-4A43-AF34-3B7394297393}"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959270C-3A5A-4CCD-B13A-630B31ED7A72}" type="doc">
      <dgm:prSet loTypeId="urn:microsoft.com/office/officeart/2005/8/layout/arrow1" loCatId="relationship" qsTypeId="urn:microsoft.com/office/officeart/2005/8/quickstyle/simple1" qsCatId="simple" csTypeId="urn:microsoft.com/office/officeart/2005/8/colors/accent1_2" csCatId="accent1" phldr="1"/>
      <dgm:spPr/>
      <dgm:t>
        <a:bodyPr/>
        <a:lstStyle/>
        <a:p>
          <a:endParaRPr lang="en-US"/>
        </a:p>
      </dgm:t>
    </dgm:pt>
    <dgm:pt modelId="{E433FDD1-D441-4D44-8C0A-482994860DBE}">
      <dgm:prSet phldrT="[Text]"/>
      <dgm:spPr/>
      <dgm:t>
        <a:bodyPr/>
        <a:lstStyle/>
        <a:p>
          <a:r>
            <a:rPr lang="en-US" dirty="0"/>
            <a:t>Conditional Payments</a:t>
          </a:r>
        </a:p>
      </dgm:t>
    </dgm:pt>
    <dgm:pt modelId="{00576D82-6513-49A6-87E4-AED3FE57E3FC}" type="parTrans" cxnId="{9270D48F-EDE5-4C2B-8245-311ED659B100}">
      <dgm:prSet/>
      <dgm:spPr/>
      <dgm:t>
        <a:bodyPr/>
        <a:lstStyle/>
        <a:p>
          <a:endParaRPr lang="en-US"/>
        </a:p>
      </dgm:t>
    </dgm:pt>
    <dgm:pt modelId="{A51A3B33-5776-4C21-98B9-C7F960CEAAC2}" type="sibTrans" cxnId="{9270D48F-EDE5-4C2B-8245-311ED659B100}">
      <dgm:prSet/>
      <dgm:spPr/>
      <dgm:t>
        <a:bodyPr/>
        <a:lstStyle/>
        <a:p>
          <a:endParaRPr lang="en-US"/>
        </a:p>
      </dgm:t>
    </dgm:pt>
    <dgm:pt modelId="{45318737-313D-4774-90F4-440490802686}">
      <dgm:prSet phldrT="[Text]"/>
      <dgm:spPr/>
      <dgm:t>
        <a:bodyPr/>
        <a:lstStyle/>
        <a:p>
          <a:r>
            <a:rPr lang="en-US" dirty="0"/>
            <a:t>MSAs</a:t>
          </a:r>
        </a:p>
      </dgm:t>
    </dgm:pt>
    <dgm:pt modelId="{990691C2-7BDE-4D68-ADF2-821BD915487D}" type="parTrans" cxnId="{03A72F22-0CEC-4B2C-82B1-485C1789C989}">
      <dgm:prSet/>
      <dgm:spPr/>
      <dgm:t>
        <a:bodyPr/>
        <a:lstStyle/>
        <a:p>
          <a:endParaRPr lang="en-US"/>
        </a:p>
      </dgm:t>
    </dgm:pt>
    <dgm:pt modelId="{DFB01FD7-6827-436D-8C99-970B48887149}" type="sibTrans" cxnId="{03A72F22-0CEC-4B2C-82B1-485C1789C989}">
      <dgm:prSet/>
      <dgm:spPr/>
      <dgm:t>
        <a:bodyPr/>
        <a:lstStyle/>
        <a:p>
          <a:endParaRPr lang="en-US"/>
        </a:p>
      </dgm:t>
    </dgm:pt>
    <dgm:pt modelId="{D3DCAA79-65A7-448B-A9FE-2620CFDA087A}" type="pres">
      <dgm:prSet presAssocID="{2959270C-3A5A-4CCD-B13A-630B31ED7A72}" presName="cycle" presStyleCnt="0">
        <dgm:presLayoutVars>
          <dgm:dir/>
          <dgm:resizeHandles val="exact"/>
        </dgm:presLayoutVars>
      </dgm:prSet>
      <dgm:spPr/>
    </dgm:pt>
    <dgm:pt modelId="{53C8654B-8E36-427C-B75B-B0D8CB082DFC}" type="pres">
      <dgm:prSet presAssocID="{E433FDD1-D441-4D44-8C0A-482994860DBE}" presName="arrow" presStyleLbl="node1" presStyleIdx="0" presStyleCnt="2">
        <dgm:presLayoutVars>
          <dgm:bulletEnabled val="1"/>
        </dgm:presLayoutVars>
      </dgm:prSet>
      <dgm:spPr/>
    </dgm:pt>
    <dgm:pt modelId="{29E5287E-2DB9-4CF7-AEB6-A78931799B9F}" type="pres">
      <dgm:prSet presAssocID="{45318737-313D-4774-90F4-440490802686}" presName="arrow" presStyleLbl="node1" presStyleIdx="1" presStyleCnt="2">
        <dgm:presLayoutVars>
          <dgm:bulletEnabled val="1"/>
        </dgm:presLayoutVars>
      </dgm:prSet>
      <dgm:spPr/>
    </dgm:pt>
  </dgm:ptLst>
  <dgm:cxnLst>
    <dgm:cxn modelId="{03A72F22-0CEC-4B2C-82B1-485C1789C989}" srcId="{2959270C-3A5A-4CCD-B13A-630B31ED7A72}" destId="{45318737-313D-4774-90F4-440490802686}" srcOrd="1" destOrd="0" parTransId="{990691C2-7BDE-4D68-ADF2-821BD915487D}" sibTransId="{DFB01FD7-6827-436D-8C99-970B48887149}"/>
    <dgm:cxn modelId="{68925A8C-10ED-4EED-8180-C8B28FE3514A}" type="presOf" srcId="{E433FDD1-D441-4D44-8C0A-482994860DBE}" destId="{53C8654B-8E36-427C-B75B-B0D8CB082DFC}" srcOrd="0" destOrd="0" presId="urn:microsoft.com/office/officeart/2005/8/layout/arrow1"/>
    <dgm:cxn modelId="{9270D48F-EDE5-4C2B-8245-311ED659B100}" srcId="{2959270C-3A5A-4CCD-B13A-630B31ED7A72}" destId="{E433FDD1-D441-4D44-8C0A-482994860DBE}" srcOrd="0" destOrd="0" parTransId="{00576D82-6513-49A6-87E4-AED3FE57E3FC}" sibTransId="{A51A3B33-5776-4C21-98B9-C7F960CEAAC2}"/>
    <dgm:cxn modelId="{52CF2794-A787-4C9B-A4A1-770C41B5D760}" type="presOf" srcId="{2959270C-3A5A-4CCD-B13A-630B31ED7A72}" destId="{D3DCAA79-65A7-448B-A9FE-2620CFDA087A}" srcOrd="0" destOrd="0" presId="urn:microsoft.com/office/officeart/2005/8/layout/arrow1"/>
    <dgm:cxn modelId="{FC8C1BEC-8EA0-4346-A4CD-FFB32439CE47}" type="presOf" srcId="{45318737-313D-4774-90F4-440490802686}" destId="{29E5287E-2DB9-4CF7-AEB6-A78931799B9F}" srcOrd="0" destOrd="0" presId="urn:microsoft.com/office/officeart/2005/8/layout/arrow1"/>
    <dgm:cxn modelId="{81EB3F8B-976D-4845-ADF7-BB6AC471C6C8}" type="presParOf" srcId="{D3DCAA79-65A7-448B-A9FE-2620CFDA087A}" destId="{53C8654B-8E36-427C-B75B-B0D8CB082DFC}" srcOrd="0" destOrd="0" presId="urn:microsoft.com/office/officeart/2005/8/layout/arrow1"/>
    <dgm:cxn modelId="{56592CBC-7787-446A-8E1A-CAD30E78FAFB}" type="presParOf" srcId="{D3DCAA79-65A7-448B-A9FE-2620CFDA087A}" destId="{29E5287E-2DB9-4CF7-AEB6-A78931799B9F}" srcOrd="1" destOrd="0" presId="urn:microsoft.com/office/officeart/2005/8/layout/arrow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959270C-3A5A-4CCD-B13A-630B31ED7A72}" type="doc">
      <dgm:prSet loTypeId="urn:microsoft.com/office/officeart/2005/8/layout/arrow1" loCatId="relationship" qsTypeId="urn:microsoft.com/office/officeart/2005/8/quickstyle/simple1" qsCatId="simple" csTypeId="urn:microsoft.com/office/officeart/2005/8/colors/accent1_2" csCatId="accent1" phldr="1"/>
      <dgm:spPr/>
      <dgm:t>
        <a:bodyPr/>
        <a:lstStyle/>
        <a:p>
          <a:endParaRPr lang="en-US"/>
        </a:p>
      </dgm:t>
    </dgm:pt>
    <dgm:pt modelId="{E433FDD1-D441-4D44-8C0A-482994860DBE}">
      <dgm:prSet phldrT="[Text]"/>
      <dgm:spPr/>
      <dgm:t>
        <a:bodyPr/>
        <a:lstStyle/>
        <a:p>
          <a:r>
            <a:rPr lang="en-US" dirty="0"/>
            <a:t>Conditional Payments</a:t>
          </a:r>
        </a:p>
      </dgm:t>
    </dgm:pt>
    <dgm:pt modelId="{00576D82-6513-49A6-87E4-AED3FE57E3FC}" type="parTrans" cxnId="{9270D48F-EDE5-4C2B-8245-311ED659B100}">
      <dgm:prSet/>
      <dgm:spPr/>
      <dgm:t>
        <a:bodyPr/>
        <a:lstStyle/>
        <a:p>
          <a:endParaRPr lang="en-US"/>
        </a:p>
      </dgm:t>
    </dgm:pt>
    <dgm:pt modelId="{A51A3B33-5776-4C21-98B9-C7F960CEAAC2}" type="sibTrans" cxnId="{9270D48F-EDE5-4C2B-8245-311ED659B100}">
      <dgm:prSet/>
      <dgm:spPr/>
      <dgm:t>
        <a:bodyPr/>
        <a:lstStyle/>
        <a:p>
          <a:endParaRPr lang="en-US"/>
        </a:p>
      </dgm:t>
    </dgm:pt>
    <dgm:pt modelId="{45318737-313D-4774-90F4-440490802686}">
      <dgm:prSet phldrT="[Text]"/>
      <dgm:spPr/>
      <dgm:t>
        <a:bodyPr/>
        <a:lstStyle/>
        <a:p>
          <a:r>
            <a:rPr lang="en-US" dirty="0"/>
            <a:t>MSAs</a:t>
          </a:r>
        </a:p>
      </dgm:t>
    </dgm:pt>
    <dgm:pt modelId="{990691C2-7BDE-4D68-ADF2-821BD915487D}" type="parTrans" cxnId="{03A72F22-0CEC-4B2C-82B1-485C1789C989}">
      <dgm:prSet/>
      <dgm:spPr/>
      <dgm:t>
        <a:bodyPr/>
        <a:lstStyle/>
        <a:p>
          <a:endParaRPr lang="en-US"/>
        </a:p>
      </dgm:t>
    </dgm:pt>
    <dgm:pt modelId="{DFB01FD7-6827-436D-8C99-970B48887149}" type="sibTrans" cxnId="{03A72F22-0CEC-4B2C-82B1-485C1789C989}">
      <dgm:prSet/>
      <dgm:spPr/>
      <dgm:t>
        <a:bodyPr/>
        <a:lstStyle/>
        <a:p>
          <a:endParaRPr lang="en-US"/>
        </a:p>
      </dgm:t>
    </dgm:pt>
    <dgm:pt modelId="{D3DCAA79-65A7-448B-A9FE-2620CFDA087A}" type="pres">
      <dgm:prSet presAssocID="{2959270C-3A5A-4CCD-B13A-630B31ED7A72}" presName="cycle" presStyleCnt="0">
        <dgm:presLayoutVars>
          <dgm:dir/>
          <dgm:resizeHandles val="exact"/>
        </dgm:presLayoutVars>
      </dgm:prSet>
      <dgm:spPr/>
    </dgm:pt>
    <dgm:pt modelId="{53C8654B-8E36-427C-B75B-B0D8CB082DFC}" type="pres">
      <dgm:prSet presAssocID="{E433FDD1-D441-4D44-8C0A-482994860DBE}" presName="arrow" presStyleLbl="node1" presStyleIdx="0" presStyleCnt="2">
        <dgm:presLayoutVars>
          <dgm:bulletEnabled val="1"/>
        </dgm:presLayoutVars>
      </dgm:prSet>
      <dgm:spPr/>
    </dgm:pt>
    <dgm:pt modelId="{29E5287E-2DB9-4CF7-AEB6-A78931799B9F}" type="pres">
      <dgm:prSet presAssocID="{45318737-313D-4774-90F4-440490802686}" presName="arrow" presStyleLbl="node1" presStyleIdx="1" presStyleCnt="2">
        <dgm:presLayoutVars>
          <dgm:bulletEnabled val="1"/>
        </dgm:presLayoutVars>
      </dgm:prSet>
      <dgm:spPr/>
    </dgm:pt>
  </dgm:ptLst>
  <dgm:cxnLst>
    <dgm:cxn modelId="{03A72F22-0CEC-4B2C-82B1-485C1789C989}" srcId="{2959270C-3A5A-4CCD-B13A-630B31ED7A72}" destId="{45318737-313D-4774-90F4-440490802686}" srcOrd="1" destOrd="0" parTransId="{990691C2-7BDE-4D68-ADF2-821BD915487D}" sibTransId="{DFB01FD7-6827-436D-8C99-970B48887149}"/>
    <dgm:cxn modelId="{68925A8C-10ED-4EED-8180-C8B28FE3514A}" type="presOf" srcId="{E433FDD1-D441-4D44-8C0A-482994860DBE}" destId="{53C8654B-8E36-427C-B75B-B0D8CB082DFC}" srcOrd="0" destOrd="0" presId="urn:microsoft.com/office/officeart/2005/8/layout/arrow1"/>
    <dgm:cxn modelId="{9270D48F-EDE5-4C2B-8245-311ED659B100}" srcId="{2959270C-3A5A-4CCD-B13A-630B31ED7A72}" destId="{E433FDD1-D441-4D44-8C0A-482994860DBE}" srcOrd="0" destOrd="0" parTransId="{00576D82-6513-49A6-87E4-AED3FE57E3FC}" sibTransId="{A51A3B33-5776-4C21-98B9-C7F960CEAAC2}"/>
    <dgm:cxn modelId="{52CF2794-A787-4C9B-A4A1-770C41B5D760}" type="presOf" srcId="{2959270C-3A5A-4CCD-B13A-630B31ED7A72}" destId="{D3DCAA79-65A7-448B-A9FE-2620CFDA087A}" srcOrd="0" destOrd="0" presId="urn:microsoft.com/office/officeart/2005/8/layout/arrow1"/>
    <dgm:cxn modelId="{FC8C1BEC-8EA0-4346-A4CD-FFB32439CE47}" type="presOf" srcId="{45318737-313D-4774-90F4-440490802686}" destId="{29E5287E-2DB9-4CF7-AEB6-A78931799B9F}" srcOrd="0" destOrd="0" presId="urn:microsoft.com/office/officeart/2005/8/layout/arrow1"/>
    <dgm:cxn modelId="{81EB3F8B-976D-4845-ADF7-BB6AC471C6C8}" type="presParOf" srcId="{D3DCAA79-65A7-448B-A9FE-2620CFDA087A}" destId="{53C8654B-8E36-427C-B75B-B0D8CB082DFC}" srcOrd="0" destOrd="0" presId="urn:microsoft.com/office/officeart/2005/8/layout/arrow1"/>
    <dgm:cxn modelId="{56592CBC-7787-446A-8E1A-CAD30E78FAFB}" type="presParOf" srcId="{D3DCAA79-65A7-448B-A9FE-2620CFDA087A}" destId="{29E5287E-2DB9-4CF7-AEB6-A78931799B9F}" srcOrd="1" destOrd="0" presId="urn:microsoft.com/office/officeart/2005/8/layout/arrow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B88D097-489C-44E7-826C-C38752AF63FF}"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2088887-28D6-42AF-B8D5-5C78776F7908}">
      <dgm:prSet custT="1"/>
      <dgm:spPr/>
      <dgm:t>
        <a:bodyPr/>
        <a:lstStyle/>
        <a:p>
          <a:pPr>
            <a:lnSpc>
              <a:spcPct val="100000"/>
            </a:lnSpc>
          </a:pPr>
          <a:r>
            <a:rPr lang="en-US" sz="2400" dirty="0"/>
            <a:t>Total MSA amount, if TPOC is reported.</a:t>
          </a:r>
        </a:p>
      </dgm:t>
    </dgm:pt>
    <dgm:pt modelId="{E7D05ECD-70F9-4D00-A65F-09CB4CCBADF6}" type="parTrans" cxnId="{0C0B94AB-CDF0-47CD-9EB8-B5CE2CB12AC3}">
      <dgm:prSet/>
      <dgm:spPr/>
      <dgm:t>
        <a:bodyPr/>
        <a:lstStyle/>
        <a:p>
          <a:endParaRPr lang="en-US"/>
        </a:p>
      </dgm:t>
    </dgm:pt>
    <dgm:pt modelId="{457BB9D8-C26C-45E4-8E63-E5BC6D66D963}" type="sibTrans" cxnId="{0C0B94AB-CDF0-47CD-9EB8-B5CE2CB12AC3}">
      <dgm:prSet/>
      <dgm:spPr/>
      <dgm:t>
        <a:bodyPr/>
        <a:lstStyle/>
        <a:p>
          <a:endParaRPr lang="en-US"/>
        </a:p>
      </dgm:t>
    </dgm:pt>
    <dgm:pt modelId="{57E72601-E53F-4E91-BE49-78A488EEE523}">
      <dgm:prSet custT="1"/>
      <dgm:spPr/>
      <dgm:t>
        <a:bodyPr/>
        <a:lstStyle/>
        <a:p>
          <a:pPr>
            <a:lnSpc>
              <a:spcPct val="100000"/>
            </a:lnSpc>
          </a:pPr>
          <a:r>
            <a:rPr lang="en-US" sz="2400" dirty="0"/>
            <a:t>MSA period of coverage in years, if the MSA amount is greater than $0.</a:t>
          </a:r>
        </a:p>
      </dgm:t>
    </dgm:pt>
    <dgm:pt modelId="{08427CBB-111F-46EC-B8A0-4C819E1557D2}" type="parTrans" cxnId="{20E22C3B-9C3D-4C13-BEFB-CF190651034E}">
      <dgm:prSet/>
      <dgm:spPr/>
      <dgm:t>
        <a:bodyPr/>
        <a:lstStyle/>
        <a:p>
          <a:endParaRPr lang="en-US"/>
        </a:p>
      </dgm:t>
    </dgm:pt>
    <dgm:pt modelId="{485E31B2-BA53-4257-8FA0-A0773E236894}" type="sibTrans" cxnId="{20E22C3B-9C3D-4C13-BEFB-CF190651034E}">
      <dgm:prSet/>
      <dgm:spPr/>
      <dgm:t>
        <a:bodyPr/>
        <a:lstStyle/>
        <a:p>
          <a:endParaRPr lang="en-US"/>
        </a:p>
      </dgm:t>
    </dgm:pt>
    <dgm:pt modelId="{9FCDCCD5-C0BC-4703-9292-DC7BEF16A728}">
      <dgm:prSet custT="1"/>
      <dgm:spPr/>
      <dgm:t>
        <a:bodyPr/>
        <a:lstStyle/>
        <a:p>
          <a:pPr>
            <a:lnSpc>
              <a:spcPct val="100000"/>
            </a:lnSpc>
          </a:pPr>
          <a:r>
            <a:rPr lang="en-US" sz="2400" dirty="0"/>
            <a:t>Lump sum or structured annuity, if MSA amount is greater than $0.</a:t>
          </a:r>
        </a:p>
      </dgm:t>
    </dgm:pt>
    <dgm:pt modelId="{0C96201B-03CD-4D1D-B4FB-74E94CCE494F}" type="parTrans" cxnId="{7C6DE973-2D98-4A96-A3AE-35189EE9BE34}">
      <dgm:prSet/>
      <dgm:spPr/>
      <dgm:t>
        <a:bodyPr/>
        <a:lstStyle/>
        <a:p>
          <a:endParaRPr lang="en-US"/>
        </a:p>
      </dgm:t>
    </dgm:pt>
    <dgm:pt modelId="{B7098F90-98F1-42C2-93CD-7428F2B99D23}" type="sibTrans" cxnId="{7C6DE973-2D98-4A96-A3AE-35189EE9BE34}">
      <dgm:prSet/>
      <dgm:spPr/>
      <dgm:t>
        <a:bodyPr/>
        <a:lstStyle/>
        <a:p>
          <a:endParaRPr lang="en-US"/>
        </a:p>
      </dgm:t>
    </dgm:pt>
    <dgm:pt modelId="{C9CB15D6-BB52-4455-998E-17486D1342BD}">
      <dgm:prSet custT="1"/>
      <dgm:spPr/>
      <dgm:t>
        <a:bodyPr/>
        <a:lstStyle/>
        <a:p>
          <a:pPr>
            <a:lnSpc>
              <a:spcPct val="100000"/>
            </a:lnSpc>
          </a:pPr>
          <a:r>
            <a:rPr lang="en-US" sz="2400" dirty="0"/>
            <a:t>Initial deposit amount, if MSA funded thru structured annuity.</a:t>
          </a:r>
        </a:p>
      </dgm:t>
    </dgm:pt>
    <dgm:pt modelId="{F366DF37-46A4-4E1D-B715-A7CC044CA6B7}" type="parTrans" cxnId="{A55CB027-1806-4E89-83A4-937B4112BF2C}">
      <dgm:prSet/>
      <dgm:spPr/>
      <dgm:t>
        <a:bodyPr/>
        <a:lstStyle/>
        <a:p>
          <a:endParaRPr lang="en-US"/>
        </a:p>
      </dgm:t>
    </dgm:pt>
    <dgm:pt modelId="{49B00FF7-BDFB-4278-8A1C-D04D2CB94E2E}" type="sibTrans" cxnId="{A55CB027-1806-4E89-83A4-937B4112BF2C}">
      <dgm:prSet/>
      <dgm:spPr/>
      <dgm:t>
        <a:bodyPr/>
        <a:lstStyle/>
        <a:p>
          <a:endParaRPr lang="en-US"/>
        </a:p>
      </dgm:t>
    </dgm:pt>
    <dgm:pt modelId="{34F4E36B-37CB-4062-9247-CA3C4AC82FD1}">
      <dgm:prSet custT="1"/>
      <dgm:spPr/>
      <dgm:t>
        <a:bodyPr/>
        <a:lstStyle/>
        <a:p>
          <a:pPr>
            <a:lnSpc>
              <a:spcPct val="100000"/>
            </a:lnSpc>
          </a:pPr>
          <a:r>
            <a:rPr lang="en-US" sz="2400" dirty="0"/>
            <a:t>Annual deposit amount, if MSA funded thru structured annuity.</a:t>
          </a:r>
        </a:p>
      </dgm:t>
    </dgm:pt>
    <dgm:pt modelId="{11C34E9E-9A39-4059-8FBA-45611BF64C36}" type="parTrans" cxnId="{6D1E3BC0-70C8-4C91-83A8-053E42B3AF7A}">
      <dgm:prSet/>
      <dgm:spPr/>
      <dgm:t>
        <a:bodyPr/>
        <a:lstStyle/>
        <a:p>
          <a:endParaRPr lang="en-US"/>
        </a:p>
      </dgm:t>
    </dgm:pt>
    <dgm:pt modelId="{67A9F99E-7B10-4747-86D3-646E424C0F23}" type="sibTrans" cxnId="{6D1E3BC0-70C8-4C91-83A8-053E42B3AF7A}">
      <dgm:prSet/>
      <dgm:spPr/>
      <dgm:t>
        <a:bodyPr/>
        <a:lstStyle/>
        <a:p>
          <a:endParaRPr lang="en-US"/>
        </a:p>
      </dgm:t>
    </dgm:pt>
    <dgm:pt modelId="{C1FD3B07-936D-4F7F-AB38-484A6A3C0C2B}" type="pres">
      <dgm:prSet presAssocID="{5B88D097-489C-44E7-826C-C38752AF63FF}" presName="root" presStyleCnt="0">
        <dgm:presLayoutVars>
          <dgm:dir/>
          <dgm:resizeHandles val="exact"/>
        </dgm:presLayoutVars>
      </dgm:prSet>
      <dgm:spPr/>
    </dgm:pt>
    <dgm:pt modelId="{3E0CE64B-F411-4F64-9FDD-6178BA436E2D}" type="pres">
      <dgm:prSet presAssocID="{F2088887-28D6-42AF-B8D5-5C78776F7908}" presName="compNode" presStyleCnt="0"/>
      <dgm:spPr/>
    </dgm:pt>
    <dgm:pt modelId="{10F951B9-A04E-4409-B00B-0E9190EBFFF3}" type="pres">
      <dgm:prSet presAssocID="{F2088887-28D6-42AF-B8D5-5C78776F7908}" presName="bgRect" presStyleLbl="bgShp" presStyleIdx="0" presStyleCnt="5"/>
      <dgm:spPr/>
    </dgm:pt>
    <dgm:pt modelId="{E3E0681B-E42A-48B7-AB9C-471000E6DBDB}" type="pres">
      <dgm:prSet presAssocID="{F2088887-28D6-42AF-B8D5-5C78776F7908}"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old bars"/>
        </a:ext>
      </dgm:extLst>
    </dgm:pt>
    <dgm:pt modelId="{B9290781-020B-4983-846C-FD824F2BA644}" type="pres">
      <dgm:prSet presAssocID="{F2088887-28D6-42AF-B8D5-5C78776F7908}" presName="spaceRect" presStyleCnt="0"/>
      <dgm:spPr/>
    </dgm:pt>
    <dgm:pt modelId="{E1A2113D-C4E5-443E-BCCD-B14F4F7F0869}" type="pres">
      <dgm:prSet presAssocID="{F2088887-28D6-42AF-B8D5-5C78776F7908}" presName="parTx" presStyleLbl="revTx" presStyleIdx="0" presStyleCnt="5">
        <dgm:presLayoutVars>
          <dgm:chMax val="0"/>
          <dgm:chPref val="0"/>
        </dgm:presLayoutVars>
      </dgm:prSet>
      <dgm:spPr/>
    </dgm:pt>
    <dgm:pt modelId="{DB9BC658-E59E-4AA1-AA65-2C2229A4742C}" type="pres">
      <dgm:prSet presAssocID="{457BB9D8-C26C-45E4-8E63-E5BC6D66D963}" presName="sibTrans" presStyleCnt="0"/>
      <dgm:spPr/>
    </dgm:pt>
    <dgm:pt modelId="{D97064B6-4635-482F-AAEB-1A081030BA0E}" type="pres">
      <dgm:prSet presAssocID="{57E72601-E53F-4E91-BE49-78A488EEE523}" presName="compNode" presStyleCnt="0"/>
      <dgm:spPr/>
    </dgm:pt>
    <dgm:pt modelId="{0E9ECA3E-6FFE-47B1-B55C-6027025AF8DB}" type="pres">
      <dgm:prSet presAssocID="{57E72601-E53F-4E91-BE49-78A488EEE523}" presName="bgRect" presStyleLbl="bgShp" presStyleIdx="1" presStyleCnt="5"/>
      <dgm:spPr/>
    </dgm:pt>
    <dgm:pt modelId="{DA888312-3F12-433E-8B24-28FAB42D315E}" type="pres">
      <dgm:prSet presAssocID="{57E72601-E53F-4E91-BE49-78A488EEE523}"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iploma Roll"/>
        </a:ext>
      </dgm:extLst>
    </dgm:pt>
    <dgm:pt modelId="{FEBBF9F4-EF50-409D-88D3-0F72BD956AAC}" type="pres">
      <dgm:prSet presAssocID="{57E72601-E53F-4E91-BE49-78A488EEE523}" presName="spaceRect" presStyleCnt="0"/>
      <dgm:spPr/>
    </dgm:pt>
    <dgm:pt modelId="{39DDEBC6-0928-4BE8-9F17-1A3D7399EBE0}" type="pres">
      <dgm:prSet presAssocID="{57E72601-E53F-4E91-BE49-78A488EEE523}" presName="parTx" presStyleLbl="revTx" presStyleIdx="1" presStyleCnt="5">
        <dgm:presLayoutVars>
          <dgm:chMax val="0"/>
          <dgm:chPref val="0"/>
        </dgm:presLayoutVars>
      </dgm:prSet>
      <dgm:spPr/>
    </dgm:pt>
    <dgm:pt modelId="{3B55B50D-42B1-4539-A177-99F0155AD118}" type="pres">
      <dgm:prSet presAssocID="{485E31B2-BA53-4257-8FA0-A0773E236894}" presName="sibTrans" presStyleCnt="0"/>
      <dgm:spPr/>
    </dgm:pt>
    <dgm:pt modelId="{C51E971C-B5FC-4AF6-B3A0-E46B8429C162}" type="pres">
      <dgm:prSet presAssocID="{9FCDCCD5-C0BC-4703-9292-DC7BEF16A728}" presName="compNode" presStyleCnt="0"/>
      <dgm:spPr/>
    </dgm:pt>
    <dgm:pt modelId="{B3F862C1-A5BC-4CF0-B4A4-AC1F0325ECCA}" type="pres">
      <dgm:prSet presAssocID="{9FCDCCD5-C0BC-4703-9292-DC7BEF16A728}" presName="bgRect" presStyleLbl="bgShp" presStyleIdx="2" presStyleCnt="5"/>
      <dgm:spPr/>
    </dgm:pt>
    <dgm:pt modelId="{75A246AF-77FB-4DD3-90D3-60B22E9B7790}" type="pres">
      <dgm:prSet presAssocID="{9FCDCCD5-C0BC-4703-9292-DC7BEF16A728}"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ospital"/>
        </a:ext>
      </dgm:extLst>
    </dgm:pt>
    <dgm:pt modelId="{A96E4D5A-4A81-4E0F-9EFF-F7003875CDDB}" type="pres">
      <dgm:prSet presAssocID="{9FCDCCD5-C0BC-4703-9292-DC7BEF16A728}" presName="spaceRect" presStyleCnt="0"/>
      <dgm:spPr/>
    </dgm:pt>
    <dgm:pt modelId="{C26826E6-64A9-4DFD-9B44-14282B423AF2}" type="pres">
      <dgm:prSet presAssocID="{9FCDCCD5-C0BC-4703-9292-DC7BEF16A728}" presName="parTx" presStyleLbl="revTx" presStyleIdx="2" presStyleCnt="5">
        <dgm:presLayoutVars>
          <dgm:chMax val="0"/>
          <dgm:chPref val="0"/>
        </dgm:presLayoutVars>
      </dgm:prSet>
      <dgm:spPr/>
    </dgm:pt>
    <dgm:pt modelId="{DC4C5A1A-059E-4D19-8EF5-946C4263C532}" type="pres">
      <dgm:prSet presAssocID="{B7098F90-98F1-42C2-93CD-7428F2B99D23}" presName="sibTrans" presStyleCnt="0"/>
      <dgm:spPr/>
    </dgm:pt>
    <dgm:pt modelId="{A07DD635-4575-44B9-8CEB-CEBB1309031E}" type="pres">
      <dgm:prSet presAssocID="{C9CB15D6-BB52-4455-998E-17486D1342BD}" presName="compNode" presStyleCnt="0"/>
      <dgm:spPr/>
    </dgm:pt>
    <dgm:pt modelId="{27390C38-9C43-43DE-98B0-C0D2D8B45BEC}" type="pres">
      <dgm:prSet presAssocID="{C9CB15D6-BB52-4455-998E-17486D1342BD}" presName="bgRect" presStyleLbl="bgShp" presStyleIdx="3" presStyleCnt="5"/>
      <dgm:spPr/>
    </dgm:pt>
    <dgm:pt modelId="{4BD13882-82ED-4BD9-8454-D0F4C3014D1F}" type="pres">
      <dgm:prSet presAssocID="{C9CB15D6-BB52-4455-998E-17486D1342BD}"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oney"/>
        </a:ext>
      </dgm:extLst>
    </dgm:pt>
    <dgm:pt modelId="{E8948B50-801B-43C8-9843-359C8500A652}" type="pres">
      <dgm:prSet presAssocID="{C9CB15D6-BB52-4455-998E-17486D1342BD}" presName="spaceRect" presStyleCnt="0"/>
      <dgm:spPr/>
    </dgm:pt>
    <dgm:pt modelId="{96085B2D-F26F-4A81-A593-C9833292924D}" type="pres">
      <dgm:prSet presAssocID="{C9CB15D6-BB52-4455-998E-17486D1342BD}" presName="parTx" presStyleLbl="revTx" presStyleIdx="3" presStyleCnt="5">
        <dgm:presLayoutVars>
          <dgm:chMax val="0"/>
          <dgm:chPref val="0"/>
        </dgm:presLayoutVars>
      </dgm:prSet>
      <dgm:spPr/>
    </dgm:pt>
    <dgm:pt modelId="{8D48FE8C-0C4C-4B00-8EA0-7D40CFDE1F9E}" type="pres">
      <dgm:prSet presAssocID="{49B00FF7-BDFB-4278-8A1C-D04D2CB94E2E}" presName="sibTrans" presStyleCnt="0"/>
      <dgm:spPr/>
    </dgm:pt>
    <dgm:pt modelId="{FDBDEF2F-611E-4677-9877-5F9C09653194}" type="pres">
      <dgm:prSet presAssocID="{34F4E36B-37CB-4062-9247-CA3C4AC82FD1}" presName="compNode" presStyleCnt="0"/>
      <dgm:spPr/>
    </dgm:pt>
    <dgm:pt modelId="{78AB2C5E-37B3-44CA-A51F-3BC6488DB7EA}" type="pres">
      <dgm:prSet presAssocID="{34F4E36B-37CB-4062-9247-CA3C4AC82FD1}" presName="bgRect" presStyleLbl="bgShp" presStyleIdx="4" presStyleCnt="5"/>
      <dgm:spPr/>
    </dgm:pt>
    <dgm:pt modelId="{17E55494-9CE2-4D5A-9435-426F096B15E0}" type="pres">
      <dgm:prSet presAssocID="{34F4E36B-37CB-4062-9247-CA3C4AC82FD1}"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Piggy Bank"/>
        </a:ext>
      </dgm:extLst>
    </dgm:pt>
    <dgm:pt modelId="{15B12ACE-CC9F-4B74-8E0A-AE7F5492ACAE}" type="pres">
      <dgm:prSet presAssocID="{34F4E36B-37CB-4062-9247-CA3C4AC82FD1}" presName="spaceRect" presStyleCnt="0"/>
      <dgm:spPr/>
    </dgm:pt>
    <dgm:pt modelId="{96C9AEE7-9F62-4C55-B300-77EB9D4E9856}" type="pres">
      <dgm:prSet presAssocID="{34F4E36B-37CB-4062-9247-CA3C4AC82FD1}" presName="parTx" presStyleLbl="revTx" presStyleIdx="4" presStyleCnt="5">
        <dgm:presLayoutVars>
          <dgm:chMax val="0"/>
          <dgm:chPref val="0"/>
        </dgm:presLayoutVars>
      </dgm:prSet>
      <dgm:spPr/>
    </dgm:pt>
  </dgm:ptLst>
  <dgm:cxnLst>
    <dgm:cxn modelId="{8C26420B-9AA4-5C41-B795-2B5E4E354E9F}" type="presOf" srcId="{9FCDCCD5-C0BC-4703-9292-DC7BEF16A728}" destId="{C26826E6-64A9-4DFD-9B44-14282B423AF2}" srcOrd="0" destOrd="0" presId="urn:microsoft.com/office/officeart/2018/2/layout/IconVerticalSolidList"/>
    <dgm:cxn modelId="{DD718425-4FF3-C14E-9FDE-66151EFE550F}" type="presOf" srcId="{F2088887-28D6-42AF-B8D5-5C78776F7908}" destId="{E1A2113D-C4E5-443E-BCCD-B14F4F7F0869}" srcOrd="0" destOrd="0" presId="urn:microsoft.com/office/officeart/2018/2/layout/IconVerticalSolidList"/>
    <dgm:cxn modelId="{A55CB027-1806-4E89-83A4-937B4112BF2C}" srcId="{5B88D097-489C-44E7-826C-C38752AF63FF}" destId="{C9CB15D6-BB52-4455-998E-17486D1342BD}" srcOrd="3" destOrd="0" parTransId="{F366DF37-46A4-4E1D-B715-A7CC044CA6B7}" sibTransId="{49B00FF7-BDFB-4278-8A1C-D04D2CB94E2E}"/>
    <dgm:cxn modelId="{20E22C3B-9C3D-4C13-BEFB-CF190651034E}" srcId="{5B88D097-489C-44E7-826C-C38752AF63FF}" destId="{57E72601-E53F-4E91-BE49-78A488EEE523}" srcOrd="1" destOrd="0" parTransId="{08427CBB-111F-46EC-B8A0-4C819E1557D2}" sibTransId="{485E31B2-BA53-4257-8FA0-A0773E236894}"/>
    <dgm:cxn modelId="{1A711260-4015-8442-809F-70870B9C79D3}" type="presOf" srcId="{C9CB15D6-BB52-4455-998E-17486D1342BD}" destId="{96085B2D-F26F-4A81-A593-C9833292924D}" srcOrd="0" destOrd="0" presId="urn:microsoft.com/office/officeart/2018/2/layout/IconVerticalSolidList"/>
    <dgm:cxn modelId="{A326F14A-F679-5B47-80C6-0D4A5B5817B4}" type="presOf" srcId="{5B88D097-489C-44E7-826C-C38752AF63FF}" destId="{C1FD3B07-936D-4F7F-AB38-484A6A3C0C2B}" srcOrd="0" destOrd="0" presId="urn:microsoft.com/office/officeart/2018/2/layout/IconVerticalSolidList"/>
    <dgm:cxn modelId="{7C6DE973-2D98-4A96-A3AE-35189EE9BE34}" srcId="{5B88D097-489C-44E7-826C-C38752AF63FF}" destId="{9FCDCCD5-C0BC-4703-9292-DC7BEF16A728}" srcOrd="2" destOrd="0" parTransId="{0C96201B-03CD-4D1D-B4FB-74E94CCE494F}" sibTransId="{B7098F90-98F1-42C2-93CD-7428F2B99D23}"/>
    <dgm:cxn modelId="{9E5E9A90-E4FF-004E-BFE9-33AA432D742A}" type="presOf" srcId="{57E72601-E53F-4E91-BE49-78A488EEE523}" destId="{39DDEBC6-0928-4BE8-9F17-1A3D7399EBE0}" srcOrd="0" destOrd="0" presId="urn:microsoft.com/office/officeart/2018/2/layout/IconVerticalSolidList"/>
    <dgm:cxn modelId="{0C0B94AB-CDF0-47CD-9EB8-B5CE2CB12AC3}" srcId="{5B88D097-489C-44E7-826C-C38752AF63FF}" destId="{F2088887-28D6-42AF-B8D5-5C78776F7908}" srcOrd="0" destOrd="0" parTransId="{E7D05ECD-70F9-4D00-A65F-09CB4CCBADF6}" sibTransId="{457BB9D8-C26C-45E4-8E63-E5BC6D66D963}"/>
    <dgm:cxn modelId="{6D1E3BC0-70C8-4C91-83A8-053E42B3AF7A}" srcId="{5B88D097-489C-44E7-826C-C38752AF63FF}" destId="{34F4E36B-37CB-4062-9247-CA3C4AC82FD1}" srcOrd="4" destOrd="0" parTransId="{11C34E9E-9A39-4059-8FBA-45611BF64C36}" sibTransId="{67A9F99E-7B10-4747-86D3-646E424C0F23}"/>
    <dgm:cxn modelId="{C841D0C2-E136-4947-B012-C3C5F749B4C5}" type="presOf" srcId="{34F4E36B-37CB-4062-9247-CA3C4AC82FD1}" destId="{96C9AEE7-9F62-4C55-B300-77EB9D4E9856}" srcOrd="0" destOrd="0" presId="urn:microsoft.com/office/officeart/2018/2/layout/IconVerticalSolidList"/>
    <dgm:cxn modelId="{4FE9D7DF-1607-6B40-BF13-CB55071594A8}" type="presParOf" srcId="{C1FD3B07-936D-4F7F-AB38-484A6A3C0C2B}" destId="{3E0CE64B-F411-4F64-9FDD-6178BA436E2D}" srcOrd="0" destOrd="0" presId="urn:microsoft.com/office/officeart/2018/2/layout/IconVerticalSolidList"/>
    <dgm:cxn modelId="{0016B22E-B2E2-3142-A9DA-288CFD68007E}" type="presParOf" srcId="{3E0CE64B-F411-4F64-9FDD-6178BA436E2D}" destId="{10F951B9-A04E-4409-B00B-0E9190EBFFF3}" srcOrd="0" destOrd="0" presId="urn:microsoft.com/office/officeart/2018/2/layout/IconVerticalSolidList"/>
    <dgm:cxn modelId="{7ECAF2B4-7730-D049-93CE-23D02C61947D}" type="presParOf" srcId="{3E0CE64B-F411-4F64-9FDD-6178BA436E2D}" destId="{E3E0681B-E42A-48B7-AB9C-471000E6DBDB}" srcOrd="1" destOrd="0" presId="urn:microsoft.com/office/officeart/2018/2/layout/IconVerticalSolidList"/>
    <dgm:cxn modelId="{D26EC7A7-2500-0C45-9ED3-1AB8F9AFEF2A}" type="presParOf" srcId="{3E0CE64B-F411-4F64-9FDD-6178BA436E2D}" destId="{B9290781-020B-4983-846C-FD824F2BA644}" srcOrd="2" destOrd="0" presId="urn:microsoft.com/office/officeart/2018/2/layout/IconVerticalSolidList"/>
    <dgm:cxn modelId="{12D64CBA-C4E9-8644-9646-011318F328CD}" type="presParOf" srcId="{3E0CE64B-F411-4F64-9FDD-6178BA436E2D}" destId="{E1A2113D-C4E5-443E-BCCD-B14F4F7F0869}" srcOrd="3" destOrd="0" presId="urn:microsoft.com/office/officeart/2018/2/layout/IconVerticalSolidList"/>
    <dgm:cxn modelId="{FA3DF42E-1088-3543-A5FF-868282AFB63E}" type="presParOf" srcId="{C1FD3B07-936D-4F7F-AB38-484A6A3C0C2B}" destId="{DB9BC658-E59E-4AA1-AA65-2C2229A4742C}" srcOrd="1" destOrd="0" presId="urn:microsoft.com/office/officeart/2018/2/layout/IconVerticalSolidList"/>
    <dgm:cxn modelId="{5E6A4456-72D8-2A41-A0DC-17FEE059B368}" type="presParOf" srcId="{C1FD3B07-936D-4F7F-AB38-484A6A3C0C2B}" destId="{D97064B6-4635-482F-AAEB-1A081030BA0E}" srcOrd="2" destOrd="0" presId="urn:microsoft.com/office/officeart/2018/2/layout/IconVerticalSolidList"/>
    <dgm:cxn modelId="{1D17E51F-59A0-8E4D-B6C2-391C46C54E91}" type="presParOf" srcId="{D97064B6-4635-482F-AAEB-1A081030BA0E}" destId="{0E9ECA3E-6FFE-47B1-B55C-6027025AF8DB}" srcOrd="0" destOrd="0" presId="urn:microsoft.com/office/officeart/2018/2/layout/IconVerticalSolidList"/>
    <dgm:cxn modelId="{A5ABF57C-648B-7042-8F5A-72A10EDF7676}" type="presParOf" srcId="{D97064B6-4635-482F-AAEB-1A081030BA0E}" destId="{DA888312-3F12-433E-8B24-28FAB42D315E}" srcOrd="1" destOrd="0" presId="urn:microsoft.com/office/officeart/2018/2/layout/IconVerticalSolidList"/>
    <dgm:cxn modelId="{A4D14B18-8D5C-2E43-A475-50DCCD11419C}" type="presParOf" srcId="{D97064B6-4635-482F-AAEB-1A081030BA0E}" destId="{FEBBF9F4-EF50-409D-88D3-0F72BD956AAC}" srcOrd="2" destOrd="0" presId="urn:microsoft.com/office/officeart/2018/2/layout/IconVerticalSolidList"/>
    <dgm:cxn modelId="{506FC7AC-D2EB-284F-81E7-2DF1DD1DD9D6}" type="presParOf" srcId="{D97064B6-4635-482F-AAEB-1A081030BA0E}" destId="{39DDEBC6-0928-4BE8-9F17-1A3D7399EBE0}" srcOrd="3" destOrd="0" presId="urn:microsoft.com/office/officeart/2018/2/layout/IconVerticalSolidList"/>
    <dgm:cxn modelId="{718A2F16-7804-0148-9DBC-2BA10DE421E1}" type="presParOf" srcId="{C1FD3B07-936D-4F7F-AB38-484A6A3C0C2B}" destId="{3B55B50D-42B1-4539-A177-99F0155AD118}" srcOrd="3" destOrd="0" presId="urn:microsoft.com/office/officeart/2018/2/layout/IconVerticalSolidList"/>
    <dgm:cxn modelId="{2CFB9689-4204-4B43-A279-F0BBD73B4B69}" type="presParOf" srcId="{C1FD3B07-936D-4F7F-AB38-484A6A3C0C2B}" destId="{C51E971C-B5FC-4AF6-B3A0-E46B8429C162}" srcOrd="4" destOrd="0" presId="urn:microsoft.com/office/officeart/2018/2/layout/IconVerticalSolidList"/>
    <dgm:cxn modelId="{987CE410-48A6-304E-84E9-CF7D47EAD01F}" type="presParOf" srcId="{C51E971C-B5FC-4AF6-B3A0-E46B8429C162}" destId="{B3F862C1-A5BC-4CF0-B4A4-AC1F0325ECCA}" srcOrd="0" destOrd="0" presId="urn:microsoft.com/office/officeart/2018/2/layout/IconVerticalSolidList"/>
    <dgm:cxn modelId="{807B5D4E-F917-2D47-919D-E26FF4877F62}" type="presParOf" srcId="{C51E971C-B5FC-4AF6-B3A0-E46B8429C162}" destId="{75A246AF-77FB-4DD3-90D3-60B22E9B7790}" srcOrd="1" destOrd="0" presId="urn:microsoft.com/office/officeart/2018/2/layout/IconVerticalSolidList"/>
    <dgm:cxn modelId="{742D8218-A877-554E-8854-254AB54B29E8}" type="presParOf" srcId="{C51E971C-B5FC-4AF6-B3A0-E46B8429C162}" destId="{A96E4D5A-4A81-4E0F-9EFF-F7003875CDDB}" srcOrd="2" destOrd="0" presId="urn:microsoft.com/office/officeart/2018/2/layout/IconVerticalSolidList"/>
    <dgm:cxn modelId="{5CA07BE2-D01A-2845-AE2F-1608E0D942DF}" type="presParOf" srcId="{C51E971C-B5FC-4AF6-B3A0-E46B8429C162}" destId="{C26826E6-64A9-4DFD-9B44-14282B423AF2}" srcOrd="3" destOrd="0" presId="urn:microsoft.com/office/officeart/2018/2/layout/IconVerticalSolidList"/>
    <dgm:cxn modelId="{8A93AA91-F853-B24A-92B3-86A01393BAD9}" type="presParOf" srcId="{C1FD3B07-936D-4F7F-AB38-484A6A3C0C2B}" destId="{DC4C5A1A-059E-4D19-8EF5-946C4263C532}" srcOrd="5" destOrd="0" presId="urn:microsoft.com/office/officeart/2018/2/layout/IconVerticalSolidList"/>
    <dgm:cxn modelId="{F684C707-05A7-7744-A880-286B62B77E65}" type="presParOf" srcId="{C1FD3B07-936D-4F7F-AB38-484A6A3C0C2B}" destId="{A07DD635-4575-44B9-8CEB-CEBB1309031E}" srcOrd="6" destOrd="0" presId="urn:microsoft.com/office/officeart/2018/2/layout/IconVerticalSolidList"/>
    <dgm:cxn modelId="{B35FCC6F-03F1-0845-B9AC-096EBA773B53}" type="presParOf" srcId="{A07DD635-4575-44B9-8CEB-CEBB1309031E}" destId="{27390C38-9C43-43DE-98B0-C0D2D8B45BEC}" srcOrd="0" destOrd="0" presId="urn:microsoft.com/office/officeart/2018/2/layout/IconVerticalSolidList"/>
    <dgm:cxn modelId="{D99FDB73-35E5-C64B-AE34-493990C3CAFE}" type="presParOf" srcId="{A07DD635-4575-44B9-8CEB-CEBB1309031E}" destId="{4BD13882-82ED-4BD9-8454-D0F4C3014D1F}" srcOrd="1" destOrd="0" presId="urn:microsoft.com/office/officeart/2018/2/layout/IconVerticalSolidList"/>
    <dgm:cxn modelId="{EC749B53-12E0-8741-A287-ABF66D24C4C7}" type="presParOf" srcId="{A07DD635-4575-44B9-8CEB-CEBB1309031E}" destId="{E8948B50-801B-43C8-9843-359C8500A652}" srcOrd="2" destOrd="0" presId="urn:microsoft.com/office/officeart/2018/2/layout/IconVerticalSolidList"/>
    <dgm:cxn modelId="{FC678DF6-ADEE-DB43-A582-142D2B9D53F8}" type="presParOf" srcId="{A07DD635-4575-44B9-8CEB-CEBB1309031E}" destId="{96085B2D-F26F-4A81-A593-C9833292924D}" srcOrd="3" destOrd="0" presId="urn:microsoft.com/office/officeart/2018/2/layout/IconVerticalSolidList"/>
    <dgm:cxn modelId="{712C7250-C330-8843-B113-A34B60474EE8}" type="presParOf" srcId="{C1FD3B07-936D-4F7F-AB38-484A6A3C0C2B}" destId="{8D48FE8C-0C4C-4B00-8EA0-7D40CFDE1F9E}" srcOrd="7" destOrd="0" presId="urn:microsoft.com/office/officeart/2018/2/layout/IconVerticalSolidList"/>
    <dgm:cxn modelId="{43EC3F5C-8E79-3246-98D7-F05CF14AEBDC}" type="presParOf" srcId="{C1FD3B07-936D-4F7F-AB38-484A6A3C0C2B}" destId="{FDBDEF2F-611E-4677-9877-5F9C09653194}" srcOrd="8" destOrd="0" presId="urn:microsoft.com/office/officeart/2018/2/layout/IconVerticalSolidList"/>
    <dgm:cxn modelId="{ED4E91AB-39A3-A64D-AA0E-35A31F4FA824}" type="presParOf" srcId="{FDBDEF2F-611E-4677-9877-5F9C09653194}" destId="{78AB2C5E-37B3-44CA-A51F-3BC6488DB7EA}" srcOrd="0" destOrd="0" presId="urn:microsoft.com/office/officeart/2018/2/layout/IconVerticalSolidList"/>
    <dgm:cxn modelId="{48358AAA-4084-7D47-8A9B-BFCCF2310A08}" type="presParOf" srcId="{FDBDEF2F-611E-4677-9877-5F9C09653194}" destId="{17E55494-9CE2-4D5A-9435-426F096B15E0}" srcOrd="1" destOrd="0" presId="urn:microsoft.com/office/officeart/2018/2/layout/IconVerticalSolidList"/>
    <dgm:cxn modelId="{A8077735-E7AF-ED45-9AEA-9C6AB71DE4E9}" type="presParOf" srcId="{FDBDEF2F-611E-4677-9877-5F9C09653194}" destId="{15B12ACE-CC9F-4B74-8E0A-AE7F5492ACAE}" srcOrd="2" destOrd="0" presId="urn:microsoft.com/office/officeart/2018/2/layout/IconVerticalSolidList"/>
    <dgm:cxn modelId="{E35CD6D1-F824-594C-8474-0E807AF497F6}" type="presParOf" srcId="{FDBDEF2F-611E-4677-9877-5F9C09653194}" destId="{96C9AEE7-9F62-4C55-B300-77EB9D4E985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A24A7AB-D16D-4E35-94E0-FC4411CD4837}"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82C4EF8-5442-4F25-BCBE-68169E0F5606}">
      <dgm:prSet custT="1"/>
      <dgm:spPr/>
      <dgm:t>
        <a:bodyPr/>
        <a:lstStyle/>
        <a:p>
          <a:pPr>
            <a:lnSpc>
              <a:spcPct val="100000"/>
            </a:lnSpc>
          </a:pPr>
          <a:r>
            <a:rPr lang="en-US" sz="2400" dirty="0"/>
            <a:t>Case Control Number, if the WCMSA was reviewed and approved by CMS.</a:t>
          </a:r>
        </a:p>
      </dgm:t>
    </dgm:pt>
    <dgm:pt modelId="{1FE60036-8F82-4FFD-80A9-447324656376}" type="parTrans" cxnId="{8D5B5DC7-1DAE-4BB3-BF7D-8FC2340303A9}">
      <dgm:prSet/>
      <dgm:spPr/>
      <dgm:t>
        <a:bodyPr/>
        <a:lstStyle/>
        <a:p>
          <a:endParaRPr lang="en-US"/>
        </a:p>
      </dgm:t>
    </dgm:pt>
    <dgm:pt modelId="{6A4BD20D-B515-4F31-A85E-F646F1A4AC40}" type="sibTrans" cxnId="{8D5B5DC7-1DAE-4BB3-BF7D-8FC2340303A9}">
      <dgm:prSet/>
      <dgm:spPr/>
      <dgm:t>
        <a:bodyPr/>
        <a:lstStyle/>
        <a:p>
          <a:endParaRPr lang="en-US"/>
        </a:p>
      </dgm:t>
    </dgm:pt>
    <dgm:pt modelId="{32643941-C60B-428C-AC43-D8F633841E46}">
      <dgm:prSet custT="1"/>
      <dgm:spPr/>
      <dgm:t>
        <a:bodyPr/>
        <a:lstStyle/>
        <a:p>
          <a:pPr>
            <a:lnSpc>
              <a:spcPct val="100000"/>
            </a:lnSpc>
          </a:pPr>
          <a:r>
            <a:rPr lang="en-US" sz="2400" dirty="0"/>
            <a:t>Professional Administrator Tax ID, if WCMSA professionally administered.</a:t>
          </a:r>
        </a:p>
      </dgm:t>
    </dgm:pt>
    <dgm:pt modelId="{63A27871-00BC-45BC-BE87-618E40762488}" type="parTrans" cxnId="{395732F2-D9EE-484D-9DD9-D6F205DA55F2}">
      <dgm:prSet/>
      <dgm:spPr/>
      <dgm:t>
        <a:bodyPr/>
        <a:lstStyle/>
        <a:p>
          <a:endParaRPr lang="en-US"/>
        </a:p>
      </dgm:t>
    </dgm:pt>
    <dgm:pt modelId="{7E6C4C74-EF9D-436B-A8CC-492E55EDCC8D}" type="sibTrans" cxnId="{395732F2-D9EE-484D-9DD9-D6F205DA55F2}">
      <dgm:prSet/>
      <dgm:spPr/>
      <dgm:t>
        <a:bodyPr/>
        <a:lstStyle/>
        <a:p>
          <a:endParaRPr lang="en-US"/>
        </a:p>
      </dgm:t>
    </dgm:pt>
    <dgm:pt modelId="{E2E50732-41E2-4315-9783-D9760F871BB0}" type="pres">
      <dgm:prSet presAssocID="{0A24A7AB-D16D-4E35-94E0-FC4411CD4837}" presName="root" presStyleCnt="0">
        <dgm:presLayoutVars>
          <dgm:dir/>
          <dgm:resizeHandles val="exact"/>
        </dgm:presLayoutVars>
      </dgm:prSet>
      <dgm:spPr/>
    </dgm:pt>
    <dgm:pt modelId="{C5F14CB2-905D-45B5-B043-E934DAC3F2F4}" type="pres">
      <dgm:prSet presAssocID="{E82C4EF8-5442-4F25-BCBE-68169E0F5606}" presName="compNode" presStyleCnt="0"/>
      <dgm:spPr/>
    </dgm:pt>
    <dgm:pt modelId="{02004005-73D1-425E-8FA8-01292C6047E2}" type="pres">
      <dgm:prSet presAssocID="{E82C4EF8-5442-4F25-BCBE-68169E0F5606}" presName="bgRect" presStyleLbl="bgShp" presStyleIdx="0" presStyleCnt="2"/>
      <dgm:spPr/>
    </dgm:pt>
    <dgm:pt modelId="{FC545C92-A28B-463F-A107-9025534C223A}" type="pres">
      <dgm:prSet presAssocID="{E82C4EF8-5442-4F25-BCBE-68169E0F5606}"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ales of Justice"/>
        </a:ext>
      </dgm:extLst>
    </dgm:pt>
    <dgm:pt modelId="{D39B52B9-F031-4C4F-93A3-EE57C7FD32E3}" type="pres">
      <dgm:prSet presAssocID="{E82C4EF8-5442-4F25-BCBE-68169E0F5606}" presName="spaceRect" presStyleCnt="0"/>
      <dgm:spPr/>
    </dgm:pt>
    <dgm:pt modelId="{B9AC3B73-26AE-4CA3-86F3-C9AE37D83FFE}" type="pres">
      <dgm:prSet presAssocID="{E82C4EF8-5442-4F25-BCBE-68169E0F5606}" presName="parTx" presStyleLbl="revTx" presStyleIdx="0" presStyleCnt="2">
        <dgm:presLayoutVars>
          <dgm:chMax val="0"/>
          <dgm:chPref val="0"/>
        </dgm:presLayoutVars>
      </dgm:prSet>
      <dgm:spPr/>
    </dgm:pt>
    <dgm:pt modelId="{E5867992-9A2A-4A37-89CA-12CACF1F2814}" type="pres">
      <dgm:prSet presAssocID="{6A4BD20D-B515-4F31-A85E-F646F1A4AC40}" presName="sibTrans" presStyleCnt="0"/>
      <dgm:spPr/>
    </dgm:pt>
    <dgm:pt modelId="{FA8D71A6-A78C-4965-916C-162ED2126C53}" type="pres">
      <dgm:prSet presAssocID="{32643941-C60B-428C-AC43-D8F633841E46}" presName="compNode" presStyleCnt="0"/>
      <dgm:spPr/>
    </dgm:pt>
    <dgm:pt modelId="{DA78B43D-FA4D-48CD-971D-59A3DA760F86}" type="pres">
      <dgm:prSet presAssocID="{32643941-C60B-428C-AC43-D8F633841E46}" presName="bgRect" presStyleLbl="bgShp" presStyleIdx="1" presStyleCnt="2"/>
      <dgm:spPr/>
    </dgm:pt>
    <dgm:pt modelId="{4C9DC34F-D7D1-4127-82C2-4FA72934F8A5}" type="pres">
      <dgm:prSet presAssocID="{32643941-C60B-428C-AC43-D8F633841E46}"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ffice Worker"/>
        </a:ext>
      </dgm:extLst>
    </dgm:pt>
    <dgm:pt modelId="{D19F13F9-69CA-4861-87A2-C3800F8BF7B6}" type="pres">
      <dgm:prSet presAssocID="{32643941-C60B-428C-AC43-D8F633841E46}" presName="spaceRect" presStyleCnt="0"/>
      <dgm:spPr/>
    </dgm:pt>
    <dgm:pt modelId="{3CDEAC66-F4ED-4657-9974-4F631D8C7BFC}" type="pres">
      <dgm:prSet presAssocID="{32643941-C60B-428C-AC43-D8F633841E46}" presName="parTx" presStyleLbl="revTx" presStyleIdx="1" presStyleCnt="2">
        <dgm:presLayoutVars>
          <dgm:chMax val="0"/>
          <dgm:chPref val="0"/>
        </dgm:presLayoutVars>
      </dgm:prSet>
      <dgm:spPr/>
    </dgm:pt>
  </dgm:ptLst>
  <dgm:cxnLst>
    <dgm:cxn modelId="{51003A13-F91F-ED4C-AF95-0C3A475CAC66}" type="presOf" srcId="{0A24A7AB-D16D-4E35-94E0-FC4411CD4837}" destId="{E2E50732-41E2-4315-9783-D9760F871BB0}" srcOrd="0" destOrd="0" presId="urn:microsoft.com/office/officeart/2018/2/layout/IconVerticalSolidList"/>
    <dgm:cxn modelId="{40A98A4E-15EE-214A-9E1F-539562D42B04}" type="presOf" srcId="{32643941-C60B-428C-AC43-D8F633841E46}" destId="{3CDEAC66-F4ED-4657-9974-4F631D8C7BFC}" srcOrd="0" destOrd="0" presId="urn:microsoft.com/office/officeart/2018/2/layout/IconVerticalSolidList"/>
    <dgm:cxn modelId="{34CF9F99-E89E-504D-AFB3-54FD6DDD0B37}" type="presOf" srcId="{E82C4EF8-5442-4F25-BCBE-68169E0F5606}" destId="{B9AC3B73-26AE-4CA3-86F3-C9AE37D83FFE}" srcOrd="0" destOrd="0" presId="urn:microsoft.com/office/officeart/2018/2/layout/IconVerticalSolidList"/>
    <dgm:cxn modelId="{8D5B5DC7-1DAE-4BB3-BF7D-8FC2340303A9}" srcId="{0A24A7AB-D16D-4E35-94E0-FC4411CD4837}" destId="{E82C4EF8-5442-4F25-BCBE-68169E0F5606}" srcOrd="0" destOrd="0" parTransId="{1FE60036-8F82-4FFD-80A9-447324656376}" sibTransId="{6A4BD20D-B515-4F31-A85E-F646F1A4AC40}"/>
    <dgm:cxn modelId="{395732F2-D9EE-484D-9DD9-D6F205DA55F2}" srcId="{0A24A7AB-D16D-4E35-94E0-FC4411CD4837}" destId="{32643941-C60B-428C-AC43-D8F633841E46}" srcOrd="1" destOrd="0" parTransId="{63A27871-00BC-45BC-BE87-618E40762488}" sibTransId="{7E6C4C74-EF9D-436B-A8CC-492E55EDCC8D}"/>
    <dgm:cxn modelId="{523AFEC1-F8B9-154C-AE6A-D5B0F172DDC6}" type="presParOf" srcId="{E2E50732-41E2-4315-9783-D9760F871BB0}" destId="{C5F14CB2-905D-45B5-B043-E934DAC3F2F4}" srcOrd="0" destOrd="0" presId="urn:microsoft.com/office/officeart/2018/2/layout/IconVerticalSolidList"/>
    <dgm:cxn modelId="{C5E52C62-6D76-C74F-81D6-06C02B18ECA8}" type="presParOf" srcId="{C5F14CB2-905D-45B5-B043-E934DAC3F2F4}" destId="{02004005-73D1-425E-8FA8-01292C6047E2}" srcOrd="0" destOrd="0" presId="urn:microsoft.com/office/officeart/2018/2/layout/IconVerticalSolidList"/>
    <dgm:cxn modelId="{07806E18-087A-F54E-94EE-2CC3D154332F}" type="presParOf" srcId="{C5F14CB2-905D-45B5-B043-E934DAC3F2F4}" destId="{FC545C92-A28B-463F-A107-9025534C223A}" srcOrd="1" destOrd="0" presId="urn:microsoft.com/office/officeart/2018/2/layout/IconVerticalSolidList"/>
    <dgm:cxn modelId="{CDACF13C-76BC-3A44-9CBB-443139CB5596}" type="presParOf" srcId="{C5F14CB2-905D-45B5-B043-E934DAC3F2F4}" destId="{D39B52B9-F031-4C4F-93A3-EE57C7FD32E3}" srcOrd="2" destOrd="0" presId="urn:microsoft.com/office/officeart/2018/2/layout/IconVerticalSolidList"/>
    <dgm:cxn modelId="{D62F137C-3F73-C34E-AC70-507C78F4CAD0}" type="presParOf" srcId="{C5F14CB2-905D-45B5-B043-E934DAC3F2F4}" destId="{B9AC3B73-26AE-4CA3-86F3-C9AE37D83FFE}" srcOrd="3" destOrd="0" presId="urn:microsoft.com/office/officeart/2018/2/layout/IconVerticalSolidList"/>
    <dgm:cxn modelId="{7707F905-9F5A-E547-BC27-8ADD3568E0E5}" type="presParOf" srcId="{E2E50732-41E2-4315-9783-D9760F871BB0}" destId="{E5867992-9A2A-4A37-89CA-12CACF1F2814}" srcOrd="1" destOrd="0" presId="urn:microsoft.com/office/officeart/2018/2/layout/IconVerticalSolidList"/>
    <dgm:cxn modelId="{147252DD-0724-2F49-8412-F319713D820B}" type="presParOf" srcId="{E2E50732-41E2-4315-9783-D9760F871BB0}" destId="{FA8D71A6-A78C-4965-916C-162ED2126C53}" srcOrd="2" destOrd="0" presId="urn:microsoft.com/office/officeart/2018/2/layout/IconVerticalSolidList"/>
    <dgm:cxn modelId="{F95C440E-60A1-3948-8C4D-D6084321F089}" type="presParOf" srcId="{FA8D71A6-A78C-4965-916C-162ED2126C53}" destId="{DA78B43D-FA4D-48CD-971D-59A3DA760F86}" srcOrd="0" destOrd="0" presId="urn:microsoft.com/office/officeart/2018/2/layout/IconVerticalSolidList"/>
    <dgm:cxn modelId="{73386DF3-00FB-FE4C-8B5B-65705F620E90}" type="presParOf" srcId="{FA8D71A6-A78C-4965-916C-162ED2126C53}" destId="{4C9DC34F-D7D1-4127-82C2-4FA72934F8A5}" srcOrd="1" destOrd="0" presId="urn:microsoft.com/office/officeart/2018/2/layout/IconVerticalSolidList"/>
    <dgm:cxn modelId="{07527EA3-4E5A-784B-8974-3D42D12071BA}" type="presParOf" srcId="{FA8D71A6-A78C-4965-916C-162ED2126C53}" destId="{D19F13F9-69CA-4861-87A2-C3800F8BF7B6}" srcOrd="2" destOrd="0" presId="urn:microsoft.com/office/officeart/2018/2/layout/IconVerticalSolidList"/>
    <dgm:cxn modelId="{B4DEA07D-9AC8-B748-B2AE-32560D4309EE}" type="presParOf" srcId="{FA8D71A6-A78C-4965-916C-162ED2126C53}" destId="{3CDEAC66-F4ED-4657-9974-4F631D8C7BF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6B502FA-E3CD-47AD-867A-FC742A8E1160}" type="doc">
      <dgm:prSet loTypeId="urn:microsoft.com/office/officeart/2005/8/layout/gear1" loCatId="cycle" qsTypeId="urn:microsoft.com/office/officeart/2005/8/quickstyle/simple1" qsCatId="simple" csTypeId="urn:microsoft.com/office/officeart/2005/8/colors/accent1_2" csCatId="accent1" phldr="1"/>
      <dgm:spPr/>
    </dgm:pt>
    <dgm:pt modelId="{5FA39EF3-0942-4EB4-900A-6826C28184EB}">
      <dgm:prSet phldrT="[Text]"/>
      <dgm:spPr/>
      <dgm:t>
        <a:bodyPr/>
        <a:lstStyle/>
        <a:p>
          <a:r>
            <a:rPr lang="en-US" dirty="0"/>
            <a:t>Mandatory Insurer Reporting</a:t>
          </a:r>
        </a:p>
      </dgm:t>
    </dgm:pt>
    <dgm:pt modelId="{E0C75BA4-A15D-4091-835C-107EFB3A81DD}" type="parTrans" cxnId="{BEDAFBE8-C12A-4439-8F09-508A60AFCFCE}">
      <dgm:prSet/>
      <dgm:spPr/>
      <dgm:t>
        <a:bodyPr/>
        <a:lstStyle/>
        <a:p>
          <a:endParaRPr lang="en-US"/>
        </a:p>
      </dgm:t>
    </dgm:pt>
    <dgm:pt modelId="{27494AB8-F124-47A7-83EF-CF481AB1F7B1}" type="sibTrans" cxnId="{BEDAFBE8-C12A-4439-8F09-508A60AFCFCE}">
      <dgm:prSet/>
      <dgm:spPr/>
      <dgm:t>
        <a:bodyPr/>
        <a:lstStyle/>
        <a:p>
          <a:endParaRPr lang="en-US"/>
        </a:p>
      </dgm:t>
    </dgm:pt>
    <dgm:pt modelId="{A2CC3D66-3C01-4183-B3B9-048891FF4D1B}">
      <dgm:prSet phldrT="[Text]"/>
      <dgm:spPr/>
      <dgm:t>
        <a:bodyPr/>
        <a:lstStyle/>
        <a:p>
          <a:r>
            <a:rPr lang="en-US" dirty="0"/>
            <a:t>Conditional Payments</a:t>
          </a:r>
        </a:p>
      </dgm:t>
    </dgm:pt>
    <dgm:pt modelId="{6663D77F-E8B3-4946-9450-1A297D72149B}" type="parTrans" cxnId="{9CECFC95-951D-42A2-9B34-066847C9E4A6}">
      <dgm:prSet/>
      <dgm:spPr/>
      <dgm:t>
        <a:bodyPr/>
        <a:lstStyle/>
        <a:p>
          <a:endParaRPr lang="en-US"/>
        </a:p>
      </dgm:t>
    </dgm:pt>
    <dgm:pt modelId="{8730606C-B1CA-490B-B1C5-8FB3F0E8F9D0}" type="sibTrans" cxnId="{9CECFC95-951D-42A2-9B34-066847C9E4A6}">
      <dgm:prSet/>
      <dgm:spPr/>
      <dgm:t>
        <a:bodyPr/>
        <a:lstStyle/>
        <a:p>
          <a:endParaRPr lang="en-US"/>
        </a:p>
      </dgm:t>
    </dgm:pt>
    <dgm:pt modelId="{A38188CD-7060-4026-8BA9-67DB2CF434DC}">
      <dgm:prSet phldrT="[Text]"/>
      <dgm:spPr/>
      <dgm:t>
        <a:bodyPr/>
        <a:lstStyle/>
        <a:p>
          <a:r>
            <a:rPr lang="en-US" dirty="0"/>
            <a:t>MSAs</a:t>
          </a:r>
        </a:p>
      </dgm:t>
    </dgm:pt>
    <dgm:pt modelId="{6BAD6DD0-00D9-4F27-BC29-12C5267CAAC7}" type="parTrans" cxnId="{7A634433-7688-4721-BF7A-FA597AA15F3A}">
      <dgm:prSet/>
      <dgm:spPr/>
      <dgm:t>
        <a:bodyPr/>
        <a:lstStyle/>
        <a:p>
          <a:endParaRPr lang="en-US"/>
        </a:p>
      </dgm:t>
    </dgm:pt>
    <dgm:pt modelId="{4FFCB0D7-52F0-4E1C-AA8A-36AC445AB769}" type="sibTrans" cxnId="{7A634433-7688-4721-BF7A-FA597AA15F3A}">
      <dgm:prSet/>
      <dgm:spPr/>
      <dgm:t>
        <a:bodyPr/>
        <a:lstStyle/>
        <a:p>
          <a:endParaRPr lang="en-US"/>
        </a:p>
      </dgm:t>
    </dgm:pt>
    <dgm:pt modelId="{1F7F9655-0E90-4F3C-BAF7-F4636FBE9FEF}" type="pres">
      <dgm:prSet presAssocID="{56B502FA-E3CD-47AD-867A-FC742A8E1160}" presName="composite" presStyleCnt="0">
        <dgm:presLayoutVars>
          <dgm:chMax val="3"/>
          <dgm:animLvl val="lvl"/>
          <dgm:resizeHandles val="exact"/>
        </dgm:presLayoutVars>
      </dgm:prSet>
      <dgm:spPr/>
    </dgm:pt>
    <dgm:pt modelId="{68CD561F-9661-41B0-906B-94B8309FE89C}" type="pres">
      <dgm:prSet presAssocID="{5FA39EF3-0942-4EB4-900A-6826C28184EB}" presName="gear1" presStyleLbl="node1" presStyleIdx="0" presStyleCnt="3">
        <dgm:presLayoutVars>
          <dgm:chMax val="1"/>
          <dgm:bulletEnabled val="1"/>
        </dgm:presLayoutVars>
      </dgm:prSet>
      <dgm:spPr/>
    </dgm:pt>
    <dgm:pt modelId="{C8546BC9-5B7E-41E0-A642-85A0B418BE2E}" type="pres">
      <dgm:prSet presAssocID="{5FA39EF3-0942-4EB4-900A-6826C28184EB}" presName="gear1srcNode" presStyleLbl="node1" presStyleIdx="0" presStyleCnt="3"/>
      <dgm:spPr/>
    </dgm:pt>
    <dgm:pt modelId="{A5282CB8-8145-47FC-AC94-569E89DEBEB4}" type="pres">
      <dgm:prSet presAssocID="{5FA39EF3-0942-4EB4-900A-6826C28184EB}" presName="gear1dstNode" presStyleLbl="node1" presStyleIdx="0" presStyleCnt="3"/>
      <dgm:spPr/>
    </dgm:pt>
    <dgm:pt modelId="{0C015F1A-0909-4A1A-B851-D61F5AC21779}" type="pres">
      <dgm:prSet presAssocID="{A2CC3D66-3C01-4183-B3B9-048891FF4D1B}" presName="gear2" presStyleLbl="node1" presStyleIdx="1" presStyleCnt="3">
        <dgm:presLayoutVars>
          <dgm:chMax val="1"/>
          <dgm:bulletEnabled val="1"/>
        </dgm:presLayoutVars>
      </dgm:prSet>
      <dgm:spPr/>
    </dgm:pt>
    <dgm:pt modelId="{9EBDE5BB-8EBF-4685-8550-5849B4816F95}" type="pres">
      <dgm:prSet presAssocID="{A2CC3D66-3C01-4183-B3B9-048891FF4D1B}" presName="gear2srcNode" presStyleLbl="node1" presStyleIdx="1" presStyleCnt="3"/>
      <dgm:spPr/>
    </dgm:pt>
    <dgm:pt modelId="{1FA2070C-08B0-4FD2-AD47-476E3C29E9AA}" type="pres">
      <dgm:prSet presAssocID="{A2CC3D66-3C01-4183-B3B9-048891FF4D1B}" presName="gear2dstNode" presStyleLbl="node1" presStyleIdx="1" presStyleCnt="3"/>
      <dgm:spPr/>
    </dgm:pt>
    <dgm:pt modelId="{3E7D98B7-5C0A-49C6-B825-84E93E677115}" type="pres">
      <dgm:prSet presAssocID="{A38188CD-7060-4026-8BA9-67DB2CF434DC}" presName="gear3" presStyleLbl="node1" presStyleIdx="2" presStyleCnt="3"/>
      <dgm:spPr/>
    </dgm:pt>
    <dgm:pt modelId="{84056921-0443-4C4B-800B-EC1D894F7970}" type="pres">
      <dgm:prSet presAssocID="{A38188CD-7060-4026-8BA9-67DB2CF434DC}" presName="gear3tx" presStyleLbl="node1" presStyleIdx="2" presStyleCnt="3">
        <dgm:presLayoutVars>
          <dgm:chMax val="1"/>
          <dgm:bulletEnabled val="1"/>
        </dgm:presLayoutVars>
      </dgm:prSet>
      <dgm:spPr/>
    </dgm:pt>
    <dgm:pt modelId="{A5A54417-B9C2-455A-A6E8-6E0E87BA4E0B}" type="pres">
      <dgm:prSet presAssocID="{A38188CD-7060-4026-8BA9-67DB2CF434DC}" presName="gear3srcNode" presStyleLbl="node1" presStyleIdx="2" presStyleCnt="3"/>
      <dgm:spPr/>
    </dgm:pt>
    <dgm:pt modelId="{593107F4-605F-4FFE-8458-B716D8912B65}" type="pres">
      <dgm:prSet presAssocID="{A38188CD-7060-4026-8BA9-67DB2CF434DC}" presName="gear3dstNode" presStyleLbl="node1" presStyleIdx="2" presStyleCnt="3"/>
      <dgm:spPr/>
    </dgm:pt>
    <dgm:pt modelId="{41E588A0-1978-413B-AB03-FCDB310DF416}" type="pres">
      <dgm:prSet presAssocID="{27494AB8-F124-47A7-83EF-CF481AB1F7B1}" presName="connector1" presStyleLbl="sibTrans2D1" presStyleIdx="0" presStyleCnt="3"/>
      <dgm:spPr/>
    </dgm:pt>
    <dgm:pt modelId="{34F7239F-2480-47B4-93A0-5FBB8DB08E0F}" type="pres">
      <dgm:prSet presAssocID="{8730606C-B1CA-490B-B1C5-8FB3F0E8F9D0}" presName="connector2" presStyleLbl="sibTrans2D1" presStyleIdx="1" presStyleCnt="3"/>
      <dgm:spPr/>
    </dgm:pt>
    <dgm:pt modelId="{40FBB71A-A13B-4A43-AF34-3B7394297393}" type="pres">
      <dgm:prSet presAssocID="{4FFCB0D7-52F0-4E1C-AA8A-36AC445AB769}" presName="connector3" presStyleLbl="sibTrans2D1" presStyleIdx="2" presStyleCnt="3"/>
      <dgm:spPr/>
    </dgm:pt>
  </dgm:ptLst>
  <dgm:cxnLst>
    <dgm:cxn modelId="{EDC2FC0F-255E-4A34-97E2-8F7C573C8B4F}" type="presOf" srcId="{8730606C-B1CA-490B-B1C5-8FB3F0E8F9D0}" destId="{34F7239F-2480-47B4-93A0-5FBB8DB08E0F}" srcOrd="0" destOrd="0" presId="urn:microsoft.com/office/officeart/2005/8/layout/gear1"/>
    <dgm:cxn modelId="{9DB67815-3B1F-4707-9DCE-B89E22355CEF}" type="presOf" srcId="{A2CC3D66-3C01-4183-B3B9-048891FF4D1B}" destId="{9EBDE5BB-8EBF-4685-8550-5849B4816F95}" srcOrd="1" destOrd="0" presId="urn:microsoft.com/office/officeart/2005/8/layout/gear1"/>
    <dgm:cxn modelId="{8EE97518-7AFE-4F47-B8AA-40AEEC3F1E8F}" type="presOf" srcId="{A38188CD-7060-4026-8BA9-67DB2CF434DC}" destId="{3E7D98B7-5C0A-49C6-B825-84E93E677115}" srcOrd="0" destOrd="0" presId="urn:microsoft.com/office/officeart/2005/8/layout/gear1"/>
    <dgm:cxn modelId="{58C09928-F7DB-4F4C-9960-7A4D6C73F62C}" type="presOf" srcId="{A2CC3D66-3C01-4183-B3B9-048891FF4D1B}" destId="{1FA2070C-08B0-4FD2-AD47-476E3C29E9AA}" srcOrd="2" destOrd="0" presId="urn:microsoft.com/office/officeart/2005/8/layout/gear1"/>
    <dgm:cxn modelId="{7A634433-7688-4721-BF7A-FA597AA15F3A}" srcId="{56B502FA-E3CD-47AD-867A-FC742A8E1160}" destId="{A38188CD-7060-4026-8BA9-67DB2CF434DC}" srcOrd="2" destOrd="0" parTransId="{6BAD6DD0-00D9-4F27-BC29-12C5267CAAC7}" sibTransId="{4FFCB0D7-52F0-4E1C-AA8A-36AC445AB769}"/>
    <dgm:cxn modelId="{0A4DE73F-3B67-4A7F-BD45-2494CB923A4C}" type="presOf" srcId="{A38188CD-7060-4026-8BA9-67DB2CF434DC}" destId="{84056921-0443-4C4B-800B-EC1D894F7970}" srcOrd="1" destOrd="0" presId="urn:microsoft.com/office/officeart/2005/8/layout/gear1"/>
    <dgm:cxn modelId="{A8679C62-40F6-46DF-BF6C-D4940B8AF89F}" type="presOf" srcId="{A38188CD-7060-4026-8BA9-67DB2CF434DC}" destId="{A5A54417-B9C2-455A-A6E8-6E0E87BA4E0B}" srcOrd="2" destOrd="0" presId="urn:microsoft.com/office/officeart/2005/8/layout/gear1"/>
    <dgm:cxn modelId="{5E92004E-B211-47FD-888D-8B10214B0D5F}" type="presOf" srcId="{4FFCB0D7-52F0-4E1C-AA8A-36AC445AB769}" destId="{40FBB71A-A13B-4A43-AF34-3B7394297393}" srcOrd="0" destOrd="0" presId="urn:microsoft.com/office/officeart/2005/8/layout/gear1"/>
    <dgm:cxn modelId="{F6ECB774-DE70-4EA4-8F50-FA268A224DEF}" type="presOf" srcId="{A2CC3D66-3C01-4183-B3B9-048891FF4D1B}" destId="{0C015F1A-0909-4A1A-B851-D61F5AC21779}" srcOrd="0" destOrd="0" presId="urn:microsoft.com/office/officeart/2005/8/layout/gear1"/>
    <dgm:cxn modelId="{F8A80B8E-7E0D-4309-A527-FAE671381422}" type="presOf" srcId="{5FA39EF3-0942-4EB4-900A-6826C28184EB}" destId="{68CD561F-9661-41B0-906B-94B8309FE89C}" srcOrd="0" destOrd="0" presId="urn:microsoft.com/office/officeart/2005/8/layout/gear1"/>
    <dgm:cxn modelId="{9CECFC95-951D-42A2-9B34-066847C9E4A6}" srcId="{56B502FA-E3CD-47AD-867A-FC742A8E1160}" destId="{A2CC3D66-3C01-4183-B3B9-048891FF4D1B}" srcOrd="1" destOrd="0" parTransId="{6663D77F-E8B3-4946-9450-1A297D72149B}" sibTransId="{8730606C-B1CA-490B-B1C5-8FB3F0E8F9D0}"/>
    <dgm:cxn modelId="{54D01B97-1223-4576-B3BE-033392F0E35F}" type="presOf" srcId="{27494AB8-F124-47A7-83EF-CF481AB1F7B1}" destId="{41E588A0-1978-413B-AB03-FCDB310DF416}" srcOrd="0" destOrd="0" presId="urn:microsoft.com/office/officeart/2005/8/layout/gear1"/>
    <dgm:cxn modelId="{4C5324A3-3253-4198-8087-B8432DCC435E}" type="presOf" srcId="{5FA39EF3-0942-4EB4-900A-6826C28184EB}" destId="{C8546BC9-5B7E-41E0-A642-85A0B418BE2E}" srcOrd="1" destOrd="0" presId="urn:microsoft.com/office/officeart/2005/8/layout/gear1"/>
    <dgm:cxn modelId="{2915A4B4-2DA9-4B50-92E1-DF9544422DEC}" type="presOf" srcId="{56B502FA-E3CD-47AD-867A-FC742A8E1160}" destId="{1F7F9655-0E90-4F3C-BAF7-F4636FBE9FEF}" srcOrd="0" destOrd="0" presId="urn:microsoft.com/office/officeart/2005/8/layout/gear1"/>
    <dgm:cxn modelId="{937C9FBF-F6AD-40B6-AAF5-A70DF2CB7C60}" type="presOf" srcId="{5FA39EF3-0942-4EB4-900A-6826C28184EB}" destId="{A5282CB8-8145-47FC-AC94-569E89DEBEB4}" srcOrd="2" destOrd="0" presId="urn:microsoft.com/office/officeart/2005/8/layout/gear1"/>
    <dgm:cxn modelId="{BEDAFBE8-C12A-4439-8F09-508A60AFCFCE}" srcId="{56B502FA-E3CD-47AD-867A-FC742A8E1160}" destId="{5FA39EF3-0942-4EB4-900A-6826C28184EB}" srcOrd="0" destOrd="0" parTransId="{E0C75BA4-A15D-4091-835C-107EFB3A81DD}" sibTransId="{27494AB8-F124-47A7-83EF-CF481AB1F7B1}"/>
    <dgm:cxn modelId="{C21E0AF9-4E0A-4261-8793-EA6A379E0B8A}" type="presOf" srcId="{A38188CD-7060-4026-8BA9-67DB2CF434DC}" destId="{593107F4-605F-4FFE-8458-B716D8912B65}" srcOrd="3" destOrd="0" presId="urn:microsoft.com/office/officeart/2005/8/layout/gear1"/>
    <dgm:cxn modelId="{80FEAA9C-35CB-4CE8-8347-62F7E578C518}" type="presParOf" srcId="{1F7F9655-0E90-4F3C-BAF7-F4636FBE9FEF}" destId="{68CD561F-9661-41B0-906B-94B8309FE89C}" srcOrd="0" destOrd="0" presId="urn:microsoft.com/office/officeart/2005/8/layout/gear1"/>
    <dgm:cxn modelId="{597E9723-FA56-4533-B3E2-C0AC93D6F449}" type="presParOf" srcId="{1F7F9655-0E90-4F3C-BAF7-F4636FBE9FEF}" destId="{C8546BC9-5B7E-41E0-A642-85A0B418BE2E}" srcOrd="1" destOrd="0" presId="urn:microsoft.com/office/officeart/2005/8/layout/gear1"/>
    <dgm:cxn modelId="{E74D60D8-A672-45E7-B24F-F3451ADA9479}" type="presParOf" srcId="{1F7F9655-0E90-4F3C-BAF7-F4636FBE9FEF}" destId="{A5282CB8-8145-47FC-AC94-569E89DEBEB4}" srcOrd="2" destOrd="0" presId="urn:microsoft.com/office/officeart/2005/8/layout/gear1"/>
    <dgm:cxn modelId="{DAA3AD53-0E48-4D4A-9F3C-272193525EC9}" type="presParOf" srcId="{1F7F9655-0E90-4F3C-BAF7-F4636FBE9FEF}" destId="{0C015F1A-0909-4A1A-B851-D61F5AC21779}" srcOrd="3" destOrd="0" presId="urn:microsoft.com/office/officeart/2005/8/layout/gear1"/>
    <dgm:cxn modelId="{4B0370B2-336F-464D-8278-FF7EEA0575CA}" type="presParOf" srcId="{1F7F9655-0E90-4F3C-BAF7-F4636FBE9FEF}" destId="{9EBDE5BB-8EBF-4685-8550-5849B4816F95}" srcOrd="4" destOrd="0" presId="urn:microsoft.com/office/officeart/2005/8/layout/gear1"/>
    <dgm:cxn modelId="{699F64C5-8B7A-40C6-B11F-AB1CE91DFF09}" type="presParOf" srcId="{1F7F9655-0E90-4F3C-BAF7-F4636FBE9FEF}" destId="{1FA2070C-08B0-4FD2-AD47-476E3C29E9AA}" srcOrd="5" destOrd="0" presId="urn:microsoft.com/office/officeart/2005/8/layout/gear1"/>
    <dgm:cxn modelId="{38A2031E-A916-49CB-9E40-CD3591858F80}" type="presParOf" srcId="{1F7F9655-0E90-4F3C-BAF7-F4636FBE9FEF}" destId="{3E7D98B7-5C0A-49C6-B825-84E93E677115}" srcOrd="6" destOrd="0" presId="urn:microsoft.com/office/officeart/2005/8/layout/gear1"/>
    <dgm:cxn modelId="{FC3C0D4A-014E-42D2-A7E4-B73CBB21D459}" type="presParOf" srcId="{1F7F9655-0E90-4F3C-BAF7-F4636FBE9FEF}" destId="{84056921-0443-4C4B-800B-EC1D894F7970}" srcOrd="7" destOrd="0" presId="urn:microsoft.com/office/officeart/2005/8/layout/gear1"/>
    <dgm:cxn modelId="{B8C17CAC-36BF-46B0-AC50-9967E6A561BB}" type="presParOf" srcId="{1F7F9655-0E90-4F3C-BAF7-F4636FBE9FEF}" destId="{A5A54417-B9C2-455A-A6E8-6E0E87BA4E0B}" srcOrd="8" destOrd="0" presId="urn:microsoft.com/office/officeart/2005/8/layout/gear1"/>
    <dgm:cxn modelId="{3C2198AD-C062-4E6B-87C8-1DB1E03E1410}" type="presParOf" srcId="{1F7F9655-0E90-4F3C-BAF7-F4636FBE9FEF}" destId="{593107F4-605F-4FFE-8458-B716D8912B65}" srcOrd="9" destOrd="0" presId="urn:microsoft.com/office/officeart/2005/8/layout/gear1"/>
    <dgm:cxn modelId="{EF34B6A6-B0A5-4EC0-A482-A429ED28F931}" type="presParOf" srcId="{1F7F9655-0E90-4F3C-BAF7-F4636FBE9FEF}" destId="{41E588A0-1978-413B-AB03-FCDB310DF416}" srcOrd="10" destOrd="0" presId="urn:microsoft.com/office/officeart/2005/8/layout/gear1"/>
    <dgm:cxn modelId="{99BF7616-B6F6-4189-936B-32CEADFBE1B7}" type="presParOf" srcId="{1F7F9655-0E90-4F3C-BAF7-F4636FBE9FEF}" destId="{34F7239F-2480-47B4-93A0-5FBB8DB08E0F}" srcOrd="11" destOrd="0" presId="urn:microsoft.com/office/officeart/2005/8/layout/gear1"/>
    <dgm:cxn modelId="{09C6025C-01E7-4C4A-80BB-6075B82F00BE}" type="presParOf" srcId="{1F7F9655-0E90-4F3C-BAF7-F4636FBE9FEF}" destId="{40FBB71A-A13B-4A43-AF34-3B7394297393}"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959270C-3A5A-4CCD-B13A-630B31ED7A72}" type="doc">
      <dgm:prSet loTypeId="urn:microsoft.com/office/officeart/2005/8/layout/arrow1" loCatId="relationship" qsTypeId="urn:microsoft.com/office/officeart/2005/8/quickstyle/simple1" qsCatId="simple" csTypeId="urn:microsoft.com/office/officeart/2005/8/colors/accent1_2" csCatId="accent1" phldr="1"/>
      <dgm:spPr/>
      <dgm:t>
        <a:bodyPr/>
        <a:lstStyle/>
        <a:p>
          <a:endParaRPr lang="en-US"/>
        </a:p>
      </dgm:t>
    </dgm:pt>
    <dgm:pt modelId="{E433FDD1-D441-4D44-8C0A-482994860DBE}">
      <dgm:prSet phldrT="[Text]"/>
      <dgm:spPr/>
      <dgm:t>
        <a:bodyPr/>
        <a:lstStyle/>
        <a:p>
          <a:r>
            <a:rPr lang="en-US" dirty="0"/>
            <a:t>Conditional Payments</a:t>
          </a:r>
        </a:p>
      </dgm:t>
    </dgm:pt>
    <dgm:pt modelId="{00576D82-6513-49A6-87E4-AED3FE57E3FC}" type="parTrans" cxnId="{9270D48F-EDE5-4C2B-8245-311ED659B100}">
      <dgm:prSet/>
      <dgm:spPr/>
      <dgm:t>
        <a:bodyPr/>
        <a:lstStyle/>
        <a:p>
          <a:endParaRPr lang="en-US"/>
        </a:p>
      </dgm:t>
    </dgm:pt>
    <dgm:pt modelId="{A51A3B33-5776-4C21-98B9-C7F960CEAAC2}" type="sibTrans" cxnId="{9270D48F-EDE5-4C2B-8245-311ED659B100}">
      <dgm:prSet/>
      <dgm:spPr/>
      <dgm:t>
        <a:bodyPr/>
        <a:lstStyle/>
        <a:p>
          <a:endParaRPr lang="en-US"/>
        </a:p>
      </dgm:t>
    </dgm:pt>
    <dgm:pt modelId="{45318737-313D-4774-90F4-440490802686}">
      <dgm:prSet phldrT="[Text]"/>
      <dgm:spPr/>
      <dgm:t>
        <a:bodyPr/>
        <a:lstStyle/>
        <a:p>
          <a:r>
            <a:rPr lang="en-US" dirty="0"/>
            <a:t>MSAs</a:t>
          </a:r>
        </a:p>
      </dgm:t>
    </dgm:pt>
    <dgm:pt modelId="{990691C2-7BDE-4D68-ADF2-821BD915487D}" type="parTrans" cxnId="{03A72F22-0CEC-4B2C-82B1-485C1789C989}">
      <dgm:prSet/>
      <dgm:spPr/>
      <dgm:t>
        <a:bodyPr/>
        <a:lstStyle/>
        <a:p>
          <a:endParaRPr lang="en-US"/>
        </a:p>
      </dgm:t>
    </dgm:pt>
    <dgm:pt modelId="{DFB01FD7-6827-436D-8C99-970B48887149}" type="sibTrans" cxnId="{03A72F22-0CEC-4B2C-82B1-485C1789C989}">
      <dgm:prSet/>
      <dgm:spPr/>
      <dgm:t>
        <a:bodyPr/>
        <a:lstStyle/>
        <a:p>
          <a:endParaRPr lang="en-US"/>
        </a:p>
      </dgm:t>
    </dgm:pt>
    <dgm:pt modelId="{D3DCAA79-65A7-448B-A9FE-2620CFDA087A}" type="pres">
      <dgm:prSet presAssocID="{2959270C-3A5A-4CCD-B13A-630B31ED7A72}" presName="cycle" presStyleCnt="0">
        <dgm:presLayoutVars>
          <dgm:dir/>
          <dgm:resizeHandles val="exact"/>
        </dgm:presLayoutVars>
      </dgm:prSet>
      <dgm:spPr/>
    </dgm:pt>
    <dgm:pt modelId="{53C8654B-8E36-427C-B75B-B0D8CB082DFC}" type="pres">
      <dgm:prSet presAssocID="{E433FDD1-D441-4D44-8C0A-482994860DBE}" presName="arrow" presStyleLbl="node1" presStyleIdx="0" presStyleCnt="2">
        <dgm:presLayoutVars>
          <dgm:bulletEnabled val="1"/>
        </dgm:presLayoutVars>
      </dgm:prSet>
      <dgm:spPr/>
    </dgm:pt>
    <dgm:pt modelId="{29E5287E-2DB9-4CF7-AEB6-A78931799B9F}" type="pres">
      <dgm:prSet presAssocID="{45318737-313D-4774-90F4-440490802686}" presName="arrow" presStyleLbl="node1" presStyleIdx="1" presStyleCnt="2">
        <dgm:presLayoutVars>
          <dgm:bulletEnabled val="1"/>
        </dgm:presLayoutVars>
      </dgm:prSet>
      <dgm:spPr/>
    </dgm:pt>
  </dgm:ptLst>
  <dgm:cxnLst>
    <dgm:cxn modelId="{03A72F22-0CEC-4B2C-82B1-485C1789C989}" srcId="{2959270C-3A5A-4CCD-B13A-630B31ED7A72}" destId="{45318737-313D-4774-90F4-440490802686}" srcOrd="1" destOrd="0" parTransId="{990691C2-7BDE-4D68-ADF2-821BD915487D}" sibTransId="{DFB01FD7-6827-436D-8C99-970B48887149}"/>
    <dgm:cxn modelId="{68925A8C-10ED-4EED-8180-C8B28FE3514A}" type="presOf" srcId="{E433FDD1-D441-4D44-8C0A-482994860DBE}" destId="{53C8654B-8E36-427C-B75B-B0D8CB082DFC}" srcOrd="0" destOrd="0" presId="urn:microsoft.com/office/officeart/2005/8/layout/arrow1"/>
    <dgm:cxn modelId="{9270D48F-EDE5-4C2B-8245-311ED659B100}" srcId="{2959270C-3A5A-4CCD-B13A-630B31ED7A72}" destId="{E433FDD1-D441-4D44-8C0A-482994860DBE}" srcOrd="0" destOrd="0" parTransId="{00576D82-6513-49A6-87E4-AED3FE57E3FC}" sibTransId="{A51A3B33-5776-4C21-98B9-C7F960CEAAC2}"/>
    <dgm:cxn modelId="{52CF2794-A787-4C9B-A4A1-770C41B5D760}" type="presOf" srcId="{2959270C-3A5A-4CCD-B13A-630B31ED7A72}" destId="{D3DCAA79-65A7-448B-A9FE-2620CFDA087A}" srcOrd="0" destOrd="0" presId="urn:microsoft.com/office/officeart/2005/8/layout/arrow1"/>
    <dgm:cxn modelId="{FC8C1BEC-8EA0-4346-A4CD-FFB32439CE47}" type="presOf" srcId="{45318737-313D-4774-90F4-440490802686}" destId="{29E5287E-2DB9-4CF7-AEB6-A78931799B9F}" srcOrd="0" destOrd="0" presId="urn:microsoft.com/office/officeart/2005/8/layout/arrow1"/>
    <dgm:cxn modelId="{81EB3F8B-976D-4845-ADF7-BB6AC471C6C8}" type="presParOf" srcId="{D3DCAA79-65A7-448B-A9FE-2620CFDA087A}" destId="{53C8654B-8E36-427C-B75B-B0D8CB082DFC}" srcOrd="0" destOrd="0" presId="urn:microsoft.com/office/officeart/2005/8/layout/arrow1"/>
    <dgm:cxn modelId="{56592CBC-7787-446A-8E1A-CAD30E78FAFB}" type="presParOf" srcId="{D3DCAA79-65A7-448B-A9FE-2620CFDA087A}" destId="{29E5287E-2DB9-4CF7-AEB6-A78931799B9F}" srcOrd="1" destOrd="0" presId="urn:microsoft.com/office/officeart/2005/8/layout/arrow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959270C-3A5A-4CCD-B13A-630B31ED7A72}" type="doc">
      <dgm:prSet loTypeId="urn:microsoft.com/office/officeart/2005/8/layout/arrow1" loCatId="relationship" qsTypeId="urn:microsoft.com/office/officeart/2005/8/quickstyle/simple1" qsCatId="simple" csTypeId="urn:microsoft.com/office/officeart/2005/8/colors/accent1_2" csCatId="accent1" phldr="1"/>
      <dgm:spPr/>
      <dgm:t>
        <a:bodyPr/>
        <a:lstStyle/>
        <a:p>
          <a:endParaRPr lang="en-US"/>
        </a:p>
      </dgm:t>
    </dgm:pt>
    <dgm:pt modelId="{E433FDD1-D441-4D44-8C0A-482994860DBE}">
      <dgm:prSet phldrT="[Text]"/>
      <dgm:spPr/>
      <dgm:t>
        <a:bodyPr/>
        <a:lstStyle/>
        <a:p>
          <a:r>
            <a:rPr lang="en-US" dirty="0"/>
            <a:t>Conditional Payments</a:t>
          </a:r>
        </a:p>
      </dgm:t>
    </dgm:pt>
    <dgm:pt modelId="{00576D82-6513-49A6-87E4-AED3FE57E3FC}" type="parTrans" cxnId="{9270D48F-EDE5-4C2B-8245-311ED659B100}">
      <dgm:prSet/>
      <dgm:spPr/>
      <dgm:t>
        <a:bodyPr/>
        <a:lstStyle/>
        <a:p>
          <a:endParaRPr lang="en-US"/>
        </a:p>
      </dgm:t>
    </dgm:pt>
    <dgm:pt modelId="{A51A3B33-5776-4C21-98B9-C7F960CEAAC2}" type="sibTrans" cxnId="{9270D48F-EDE5-4C2B-8245-311ED659B100}">
      <dgm:prSet/>
      <dgm:spPr/>
      <dgm:t>
        <a:bodyPr/>
        <a:lstStyle/>
        <a:p>
          <a:endParaRPr lang="en-US"/>
        </a:p>
      </dgm:t>
    </dgm:pt>
    <dgm:pt modelId="{45318737-313D-4774-90F4-440490802686}">
      <dgm:prSet phldrT="[Text]"/>
      <dgm:spPr/>
      <dgm:t>
        <a:bodyPr/>
        <a:lstStyle/>
        <a:p>
          <a:r>
            <a:rPr lang="en-US" dirty="0"/>
            <a:t>MSAs</a:t>
          </a:r>
        </a:p>
      </dgm:t>
    </dgm:pt>
    <dgm:pt modelId="{990691C2-7BDE-4D68-ADF2-821BD915487D}" type="parTrans" cxnId="{03A72F22-0CEC-4B2C-82B1-485C1789C989}">
      <dgm:prSet/>
      <dgm:spPr/>
      <dgm:t>
        <a:bodyPr/>
        <a:lstStyle/>
        <a:p>
          <a:endParaRPr lang="en-US"/>
        </a:p>
      </dgm:t>
    </dgm:pt>
    <dgm:pt modelId="{DFB01FD7-6827-436D-8C99-970B48887149}" type="sibTrans" cxnId="{03A72F22-0CEC-4B2C-82B1-485C1789C989}">
      <dgm:prSet/>
      <dgm:spPr/>
      <dgm:t>
        <a:bodyPr/>
        <a:lstStyle/>
        <a:p>
          <a:endParaRPr lang="en-US"/>
        </a:p>
      </dgm:t>
    </dgm:pt>
    <dgm:pt modelId="{D3DCAA79-65A7-448B-A9FE-2620CFDA087A}" type="pres">
      <dgm:prSet presAssocID="{2959270C-3A5A-4CCD-B13A-630B31ED7A72}" presName="cycle" presStyleCnt="0">
        <dgm:presLayoutVars>
          <dgm:dir/>
          <dgm:resizeHandles val="exact"/>
        </dgm:presLayoutVars>
      </dgm:prSet>
      <dgm:spPr/>
    </dgm:pt>
    <dgm:pt modelId="{53C8654B-8E36-427C-B75B-B0D8CB082DFC}" type="pres">
      <dgm:prSet presAssocID="{E433FDD1-D441-4D44-8C0A-482994860DBE}" presName="arrow" presStyleLbl="node1" presStyleIdx="0" presStyleCnt="2">
        <dgm:presLayoutVars>
          <dgm:bulletEnabled val="1"/>
        </dgm:presLayoutVars>
      </dgm:prSet>
      <dgm:spPr/>
    </dgm:pt>
    <dgm:pt modelId="{29E5287E-2DB9-4CF7-AEB6-A78931799B9F}" type="pres">
      <dgm:prSet presAssocID="{45318737-313D-4774-90F4-440490802686}" presName="arrow" presStyleLbl="node1" presStyleIdx="1" presStyleCnt="2">
        <dgm:presLayoutVars>
          <dgm:bulletEnabled val="1"/>
        </dgm:presLayoutVars>
      </dgm:prSet>
      <dgm:spPr/>
    </dgm:pt>
  </dgm:ptLst>
  <dgm:cxnLst>
    <dgm:cxn modelId="{03A72F22-0CEC-4B2C-82B1-485C1789C989}" srcId="{2959270C-3A5A-4CCD-B13A-630B31ED7A72}" destId="{45318737-313D-4774-90F4-440490802686}" srcOrd="1" destOrd="0" parTransId="{990691C2-7BDE-4D68-ADF2-821BD915487D}" sibTransId="{DFB01FD7-6827-436D-8C99-970B48887149}"/>
    <dgm:cxn modelId="{68925A8C-10ED-4EED-8180-C8B28FE3514A}" type="presOf" srcId="{E433FDD1-D441-4D44-8C0A-482994860DBE}" destId="{53C8654B-8E36-427C-B75B-B0D8CB082DFC}" srcOrd="0" destOrd="0" presId="urn:microsoft.com/office/officeart/2005/8/layout/arrow1"/>
    <dgm:cxn modelId="{9270D48F-EDE5-4C2B-8245-311ED659B100}" srcId="{2959270C-3A5A-4CCD-B13A-630B31ED7A72}" destId="{E433FDD1-D441-4D44-8C0A-482994860DBE}" srcOrd="0" destOrd="0" parTransId="{00576D82-6513-49A6-87E4-AED3FE57E3FC}" sibTransId="{A51A3B33-5776-4C21-98B9-C7F960CEAAC2}"/>
    <dgm:cxn modelId="{52CF2794-A787-4C9B-A4A1-770C41B5D760}" type="presOf" srcId="{2959270C-3A5A-4CCD-B13A-630B31ED7A72}" destId="{D3DCAA79-65A7-448B-A9FE-2620CFDA087A}" srcOrd="0" destOrd="0" presId="urn:microsoft.com/office/officeart/2005/8/layout/arrow1"/>
    <dgm:cxn modelId="{FC8C1BEC-8EA0-4346-A4CD-FFB32439CE47}" type="presOf" srcId="{45318737-313D-4774-90F4-440490802686}" destId="{29E5287E-2DB9-4CF7-AEB6-A78931799B9F}" srcOrd="0" destOrd="0" presId="urn:microsoft.com/office/officeart/2005/8/layout/arrow1"/>
    <dgm:cxn modelId="{81EB3F8B-976D-4845-ADF7-BB6AC471C6C8}" type="presParOf" srcId="{D3DCAA79-65A7-448B-A9FE-2620CFDA087A}" destId="{53C8654B-8E36-427C-B75B-B0D8CB082DFC}" srcOrd="0" destOrd="0" presId="urn:microsoft.com/office/officeart/2005/8/layout/arrow1"/>
    <dgm:cxn modelId="{56592CBC-7787-446A-8E1A-CAD30E78FAFB}" type="presParOf" srcId="{D3DCAA79-65A7-448B-A9FE-2620CFDA087A}" destId="{29E5287E-2DB9-4CF7-AEB6-A78931799B9F}" srcOrd="1" destOrd="0" presId="urn:microsoft.com/office/officeart/2005/8/layout/arrow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CD561F-9661-41B0-906B-94B8309FE89C}">
      <dsp:nvSpPr>
        <dsp:cNvPr id="0" name=""/>
        <dsp:cNvSpPr/>
      </dsp:nvSpPr>
      <dsp:spPr>
        <a:xfrm>
          <a:off x="2340927" y="2248852"/>
          <a:ext cx="2748597" cy="2748597"/>
        </a:xfrm>
        <a:prstGeom prst="gear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Mandatory Insurer Reporting</a:t>
          </a:r>
        </a:p>
      </dsp:txBody>
      <dsp:txXfrm>
        <a:off x="2893517" y="2892698"/>
        <a:ext cx="1643417" cy="1412835"/>
      </dsp:txXfrm>
    </dsp:sp>
    <dsp:sp modelId="{0C015F1A-0909-4A1A-B851-D61F5AC21779}">
      <dsp:nvSpPr>
        <dsp:cNvPr id="0" name=""/>
        <dsp:cNvSpPr/>
      </dsp:nvSpPr>
      <dsp:spPr>
        <a:xfrm>
          <a:off x="741743" y="1599184"/>
          <a:ext cx="1998980" cy="1998980"/>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Conditional Payments</a:t>
          </a:r>
        </a:p>
      </dsp:txBody>
      <dsp:txXfrm>
        <a:off x="1244992" y="2105475"/>
        <a:ext cx="992482" cy="986398"/>
      </dsp:txXfrm>
    </dsp:sp>
    <dsp:sp modelId="{3E7D98B7-5C0A-49C6-B825-84E93E677115}">
      <dsp:nvSpPr>
        <dsp:cNvPr id="0" name=""/>
        <dsp:cNvSpPr/>
      </dsp:nvSpPr>
      <dsp:spPr>
        <a:xfrm rot="20700000">
          <a:off x="1861376" y="220091"/>
          <a:ext cx="1958592" cy="1958592"/>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MSAs</a:t>
          </a:r>
        </a:p>
      </dsp:txBody>
      <dsp:txXfrm rot="-20700000">
        <a:off x="2290953" y="649668"/>
        <a:ext cx="1099439" cy="1099439"/>
      </dsp:txXfrm>
    </dsp:sp>
    <dsp:sp modelId="{41E588A0-1978-413B-AB03-FCDB310DF416}">
      <dsp:nvSpPr>
        <dsp:cNvPr id="0" name=""/>
        <dsp:cNvSpPr/>
      </dsp:nvSpPr>
      <dsp:spPr>
        <a:xfrm>
          <a:off x="2138495" y="1829003"/>
          <a:ext cx="3518204" cy="3518204"/>
        </a:xfrm>
        <a:prstGeom prst="circularArrow">
          <a:avLst>
            <a:gd name="adj1" fmla="val 4687"/>
            <a:gd name="adj2" fmla="val 299029"/>
            <a:gd name="adj3" fmla="val 2532499"/>
            <a:gd name="adj4" fmla="val 15826529"/>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4F7239F-2480-47B4-93A0-5FBB8DB08E0F}">
      <dsp:nvSpPr>
        <dsp:cNvPr id="0" name=""/>
        <dsp:cNvSpPr/>
      </dsp:nvSpPr>
      <dsp:spPr>
        <a:xfrm>
          <a:off x="387727" y="1153438"/>
          <a:ext cx="2556195" cy="2556195"/>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0FBB71A-A13B-4A43-AF34-3B7394297393}">
      <dsp:nvSpPr>
        <dsp:cNvPr id="0" name=""/>
        <dsp:cNvSpPr/>
      </dsp:nvSpPr>
      <dsp:spPr>
        <a:xfrm>
          <a:off x="1408333" y="-212360"/>
          <a:ext cx="2756093" cy="2756093"/>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C8654B-8E36-427C-B75B-B0D8CB082DFC}">
      <dsp:nvSpPr>
        <dsp:cNvPr id="0" name=""/>
        <dsp:cNvSpPr/>
      </dsp:nvSpPr>
      <dsp:spPr>
        <a:xfrm rot="16200000">
          <a:off x="337" y="774567"/>
          <a:ext cx="3869531" cy="3869531"/>
        </a:xfrm>
        <a:prstGeom prst="up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816" tIns="305816" rIns="305816" bIns="305816" numCol="1" spcCol="1270" anchor="ctr" anchorCtr="0">
          <a:noAutofit/>
        </a:bodyPr>
        <a:lstStyle/>
        <a:p>
          <a:pPr marL="0" lvl="0" indent="0" algn="ctr" defTabSz="1911350">
            <a:lnSpc>
              <a:spcPct val="90000"/>
            </a:lnSpc>
            <a:spcBef>
              <a:spcPct val="0"/>
            </a:spcBef>
            <a:spcAft>
              <a:spcPct val="35000"/>
            </a:spcAft>
            <a:buNone/>
          </a:pPr>
          <a:r>
            <a:rPr lang="en-US" sz="4300" kern="1200" dirty="0"/>
            <a:t>Conditional Payments</a:t>
          </a:r>
        </a:p>
      </dsp:txBody>
      <dsp:txXfrm rot="5400000">
        <a:off x="677505" y="1741950"/>
        <a:ext cx="3192363" cy="1934765"/>
      </dsp:txXfrm>
    </dsp:sp>
    <dsp:sp modelId="{29E5287E-2DB9-4CF7-AEB6-A78931799B9F}">
      <dsp:nvSpPr>
        <dsp:cNvPr id="0" name=""/>
        <dsp:cNvSpPr/>
      </dsp:nvSpPr>
      <dsp:spPr>
        <a:xfrm rot="5400000">
          <a:off x="4258130" y="774567"/>
          <a:ext cx="3869531" cy="3869531"/>
        </a:xfrm>
        <a:prstGeom prst="up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816" tIns="305816" rIns="305816" bIns="305816" numCol="1" spcCol="1270" anchor="ctr" anchorCtr="0">
          <a:noAutofit/>
        </a:bodyPr>
        <a:lstStyle/>
        <a:p>
          <a:pPr marL="0" lvl="0" indent="0" algn="ctr" defTabSz="1911350">
            <a:lnSpc>
              <a:spcPct val="90000"/>
            </a:lnSpc>
            <a:spcBef>
              <a:spcPct val="0"/>
            </a:spcBef>
            <a:spcAft>
              <a:spcPct val="35000"/>
            </a:spcAft>
            <a:buNone/>
          </a:pPr>
          <a:r>
            <a:rPr lang="en-US" sz="4300" kern="1200" dirty="0"/>
            <a:t>MSAs</a:t>
          </a:r>
        </a:p>
      </dsp:txBody>
      <dsp:txXfrm rot="-5400000">
        <a:off x="4258130" y="1741950"/>
        <a:ext cx="3192363" cy="19347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C8654B-8E36-427C-B75B-B0D8CB082DFC}">
      <dsp:nvSpPr>
        <dsp:cNvPr id="0" name=""/>
        <dsp:cNvSpPr/>
      </dsp:nvSpPr>
      <dsp:spPr>
        <a:xfrm rot="16200000">
          <a:off x="337" y="774567"/>
          <a:ext cx="3869531" cy="3869531"/>
        </a:xfrm>
        <a:prstGeom prst="up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816" tIns="305816" rIns="305816" bIns="305816" numCol="1" spcCol="1270" anchor="ctr" anchorCtr="0">
          <a:noAutofit/>
        </a:bodyPr>
        <a:lstStyle/>
        <a:p>
          <a:pPr marL="0" lvl="0" indent="0" algn="ctr" defTabSz="1911350">
            <a:lnSpc>
              <a:spcPct val="90000"/>
            </a:lnSpc>
            <a:spcBef>
              <a:spcPct val="0"/>
            </a:spcBef>
            <a:spcAft>
              <a:spcPct val="35000"/>
            </a:spcAft>
            <a:buNone/>
          </a:pPr>
          <a:r>
            <a:rPr lang="en-US" sz="4300" kern="1200" dirty="0"/>
            <a:t>Conditional Payments</a:t>
          </a:r>
        </a:p>
      </dsp:txBody>
      <dsp:txXfrm rot="5400000">
        <a:off x="677505" y="1741950"/>
        <a:ext cx="3192363" cy="1934765"/>
      </dsp:txXfrm>
    </dsp:sp>
    <dsp:sp modelId="{29E5287E-2DB9-4CF7-AEB6-A78931799B9F}">
      <dsp:nvSpPr>
        <dsp:cNvPr id="0" name=""/>
        <dsp:cNvSpPr/>
      </dsp:nvSpPr>
      <dsp:spPr>
        <a:xfrm rot="5400000">
          <a:off x="4258130" y="774567"/>
          <a:ext cx="3869531" cy="3869531"/>
        </a:xfrm>
        <a:prstGeom prst="up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816" tIns="305816" rIns="305816" bIns="305816" numCol="1" spcCol="1270" anchor="ctr" anchorCtr="0">
          <a:noAutofit/>
        </a:bodyPr>
        <a:lstStyle/>
        <a:p>
          <a:pPr marL="0" lvl="0" indent="0" algn="ctr" defTabSz="1911350">
            <a:lnSpc>
              <a:spcPct val="90000"/>
            </a:lnSpc>
            <a:spcBef>
              <a:spcPct val="0"/>
            </a:spcBef>
            <a:spcAft>
              <a:spcPct val="35000"/>
            </a:spcAft>
            <a:buNone/>
          </a:pPr>
          <a:r>
            <a:rPr lang="en-US" sz="4300" kern="1200" dirty="0"/>
            <a:t>MSAs</a:t>
          </a:r>
        </a:p>
      </dsp:txBody>
      <dsp:txXfrm rot="-5400000">
        <a:off x="4258130" y="1741950"/>
        <a:ext cx="3192363" cy="193476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F951B9-A04E-4409-B00B-0E9190EBFFF3}">
      <dsp:nvSpPr>
        <dsp:cNvPr id="0" name=""/>
        <dsp:cNvSpPr/>
      </dsp:nvSpPr>
      <dsp:spPr>
        <a:xfrm>
          <a:off x="0" y="3844"/>
          <a:ext cx="10515600" cy="81892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E0681B-E42A-48B7-AB9C-471000E6DBDB}">
      <dsp:nvSpPr>
        <dsp:cNvPr id="0" name=""/>
        <dsp:cNvSpPr/>
      </dsp:nvSpPr>
      <dsp:spPr>
        <a:xfrm>
          <a:off x="247725" y="188103"/>
          <a:ext cx="450409" cy="45040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1A2113D-C4E5-443E-BCCD-B14F4F7F0869}">
      <dsp:nvSpPr>
        <dsp:cNvPr id="0" name=""/>
        <dsp:cNvSpPr/>
      </dsp:nvSpPr>
      <dsp:spPr>
        <a:xfrm>
          <a:off x="945860" y="3844"/>
          <a:ext cx="9569739" cy="8189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670" tIns="86670" rIns="86670" bIns="86670" numCol="1" spcCol="1270" anchor="ctr" anchorCtr="0">
          <a:noAutofit/>
        </a:bodyPr>
        <a:lstStyle/>
        <a:p>
          <a:pPr marL="0" lvl="0" indent="0" algn="l" defTabSz="1066800">
            <a:lnSpc>
              <a:spcPct val="100000"/>
            </a:lnSpc>
            <a:spcBef>
              <a:spcPct val="0"/>
            </a:spcBef>
            <a:spcAft>
              <a:spcPct val="35000"/>
            </a:spcAft>
            <a:buNone/>
          </a:pPr>
          <a:r>
            <a:rPr lang="en-US" sz="2400" kern="1200" dirty="0"/>
            <a:t>Total MSA amount, if TPOC is reported.</a:t>
          </a:r>
        </a:p>
      </dsp:txBody>
      <dsp:txXfrm>
        <a:off x="945860" y="3844"/>
        <a:ext cx="9569739" cy="818926"/>
      </dsp:txXfrm>
    </dsp:sp>
    <dsp:sp modelId="{0E9ECA3E-6FFE-47B1-B55C-6027025AF8DB}">
      <dsp:nvSpPr>
        <dsp:cNvPr id="0" name=""/>
        <dsp:cNvSpPr/>
      </dsp:nvSpPr>
      <dsp:spPr>
        <a:xfrm>
          <a:off x="0" y="1027503"/>
          <a:ext cx="10515600" cy="81892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888312-3F12-433E-8B24-28FAB42D315E}">
      <dsp:nvSpPr>
        <dsp:cNvPr id="0" name=""/>
        <dsp:cNvSpPr/>
      </dsp:nvSpPr>
      <dsp:spPr>
        <a:xfrm>
          <a:off x="247725" y="1211761"/>
          <a:ext cx="450409" cy="45040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9DDEBC6-0928-4BE8-9F17-1A3D7399EBE0}">
      <dsp:nvSpPr>
        <dsp:cNvPr id="0" name=""/>
        <dsp:cNvSpPr/>
      </dsp:nvSpPr>
      <dsp:spPr>
        <a:xfrm>
          <a:off x="945860" y="1027503"/>
          <a:ext cx="9569739" cy="8189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670" tIns="86670" rIns="86670" bIns="86670" numCol="1" spcCol="1270" anchor="ctr" anchorCtr="0">
          <a:noAutofit/>
        </a:bodyPr>
        <a:lstStyle/>
        <a:p>
          <a:pPr marL="0" lvl="0" indent="0" algn="l" defTabSz="1066800">
            <a:lnSpc>
              <a:spcPct val="100000"/>
            </a:lnSpc>
            <a:spcBef>
              <a:spcPct val="0"/>
            </a:spcBef>
            <a:spcAft>
              <a:spcPct val="35000"/>
            </a:spcAft>
            <a:buNone/>
          </a:pPr>
          <a:r>
            <a:rPr lang="en-US" sz="2400" kern="1200" dirty="0"/>
            <a:t>MSA period of coverage in years, if the MSA amount is greater than $0.</a:t>
          </a:r>
        </a:p>
      </dsp:txBody>
      <dsp:txXfrm>
        <a:off x="945860" y="1027503"/>
        <a:ext cx="9569739" cy="818926"/>
      </dsp:txXfrm>
    </dsp:sp>
    <dsp:sp modelId="{B3F862C1-A5BC-4CF0-B4A4-AC1F0325ECCA}">
      <dsp:nvSpPr>
        <dsp:cNvPr id="0" name=""/>
        <dsp:cNvSpPr/>
      </dsp:nvSpPr>
      <dsp:spPr>
        <a:xfrm>
          <a:off x="0" y="2051161"/>
          <a:ext cx="10515600" cy="81892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A246AF-77FB-4DD3-90D3-60B22E9B7790}">
      <dsp:nvSpPr>
        <dsp:cNvPr id="0" name=""/>
        <dsp:cNvSpPr/>
      </dsp:nvSpPr>
      <dsp:spPr>
        <a:xfrm>
          <a:off x="247725" y="2235420"/>
          <a:ext cx="450409" cy="45040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26826E6-64A9-4DFD-9B44-14282B423AF2}">
      <dsp:nvSpPr>
        <dsp:cNvPr id="0" name=""/>
        <dsp:cNvSpPr/>
      </dsp:nvSpPr>
      <dsp:spPr>
        <a:xfrm>
          <a:off x="945860" y="2051161"/>
          <a:ext cx="9569739" cy="8189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670" tIns="86670" rIns="86670" bIns="86670" numCol="1" spcCol="1270" anchor="ctr" anchorCtr="0">
          <a:noAutofit/>
        </a:bodyPr>
        <a:lstStyle/>
        <a:p>
          <a:pPr marL="0" lvl="0" indent="0" algn="l" defTabSz="1066800">
            <a:lnSpc>
              <a:spcPct val="100000"/>
            </a:lnSpc>
            <a:spcBef>
              <a:spcPct val="0"/>
            </a:spcBef>
            <a:spcAft>
              <a:spcPct val="35000"/>
            </a:spcAft>
            <a:buNone/>
          </a:pPr>
          <a:r>
            <a:rPr lang="en-US" sz="2400" kern="1200" dirty="0"/>
            <a:t>Lump sum or structured annuity, if MSA amount is greater than $0.</a:t>
          </a:r>
        </a:p>
      </dsp:txBody>
      <dsp:txXfrm>
        <a:off x="945860" y="2051161"/>
        <a:ext cx="9569739" cy="818926"/>
      </dsp:txXfrm>
    </dsp:sp>
    <dsp:sp modelId="{27390C38-9C43-43DE-98B0-C0D2D8B45BEC}">
      <dsp:nvSpPr>
        <dsp:cNvPr id="0" name=""/>
        <dsp:cNvSpPr/>
      </dsp:nvSpPr>
      <dsp:spPr>
        <a:xfrm>
          <a:off x="0" y="3074820"/>
          <a:ext cx="10515600" cy="81892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D13882-82ED-4BD9-8454-D0F4C3014D1F}">
      <dsp:nvSpPr>
        <dsp:cNvPr id="0" name=""/>
        <dsp:cNvSpPr/>
      </dsp:nvSpPr>
      <dsp:spPr>
        <a:xfrm>
          <a:off x="247725" y="3259078"/>
          <a:ext cx="450409" cy="45040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6085B2D-F26F-4A81-A593-C9833292924D}">
      <dsp:nvSpPr>
        <dsp:cNvPr id="0" name=""/>
        <dsp:cNvSpPr/>
      </dsp:nvSpPr>
      <dsp:spPr>
        <a:xfrm>
          <a:off x="945860" y="3074820"/>
          <a:ext cx="9569739" cy="8189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670" tIns="86670" rIns="86670" bIns="86670" numCol="1" spcCol="1270" anchor="ctr" anchorCtr="0">
          <a:noAutofit/>
        </a:bodyPr>
        <a:lstStyle/>
        <a:p>
          <a:pPr marL="0" lvl="0" indent="0" algn="l" defTabSz="1066800">
            <a:lnSpc>
              <a:spcPct val="100000"/>
            </a:lnSpc>
            <a:spcBef>
              <a:spcPct val="0"/>
            </a:spcBef>
            <a:spcAft>
              <a:spcPct val="35000"/>
            </a:spcAft>
            <a:buNone/>
          </a:pPr>
          <a:r>
            <a:rPr lang="en-US" sz="2400" kern="1200" dirty="0"/>
            <a:t>Initial deposit amount, if MSA funded thru structured annuity.</a:t>
          </a:r>
        </a:p>
      </dsp:txBody>
      <dsp:txXfrm>
        <a:off x="945860" y="3074820"/>
        <a:ext cx="9569739" cy="818926"/>
      </dsp:txXfrm>
    </dsp:sp>
    <dsp:sp modelId="{78AB2C5E-37B3-44CA-A51F-3BC6488DB7EA}">
      <dsp:nvSpPr>
        <dsp:cNvPr id="0" name=""/>
        <dsp:cNvSpPr/>
      </dsp:nvSpPr>
      <dsp:spPr>
        <a:xfrm>
          <a:off x="0" y="4098478"/>
          <a:ext cx="10515600" cy="81892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E55494-9CE2-4D5A-9435-426F096B15E0}">
      <dsp:nvSpPr>
        <dsp:cNvPr id="0" name=""/>
        <dsp:cNvSpPr/>
      </dsp:nvSpPr>
      <dsp:spPr>
        <a:xfrm>
          <a:off x="247725" y="4282737"/>
          <a:ext cx="450409" cy="45040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6C9AEE7-9F62-4C55-B300-77EB9D4E9856}">
      <dsp:nvSpPr>
        <dsp:cNvPr id="0" name=""/>
        <dsp:cNvSpPr/>
      </dsp:nvSpPr>
      <dsp:spPr>
        <a:xfrm>
          <a:off x="945860" y="4098478"/>
          <a:ext cx="9569739" cy="8189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670" tIns="86670" rIns="86670" bIns="86670" numCol="1" spcCol="1270" anchor="ctr" anchorCtr="0">
          <a:noAutofit/>
        </a:bodyPr>
        <a:lstStyle/>
        <a:p>
          <a:pPr marL="0" lvl="0" indent="0" algn="l" defTabSz="1066800">
            <a:lnSpc>
              <a:spcPct val="100000"/>
            </a:lnSpc>
            <a:spcBef>
              <a:spcPct val="0"/>
            </a:spcBef>
            <a:spcAft>
              <a:spcPct val="35000"/>
            </a:spcAft>
            <a:buNone/>
          </a:pPr>
          <a:r>
            <a:rPr lang="en-US" sz="2400" kern="1200" dirty="0"/>
            <a:t>Annual deposit amount, if MSA funded thru structured annuity.</a:t>
          </a:r>
        </a:p>
      </dsp:txBody>
      <dsp:txXfrm>
        <a:off x="945860" y="4098478"/>
        <a:ext cx="9569739" cy="81892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004005-73D1-425E-8FA8-01292C6047E2}">
      <dsp:nvSpPr>
        <dsp:cNvPr id="0" name=""/>
        <dsp:cNvSpPr/>
      </dsp:nvSpPr>
      <dsp:spPr>
        <a:xfrm>
          <a:off x="0" y="908268"/>
          <a:ext cx="10723417" cy="167680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545C92-A28B-463F-A107-9025534C223A}">
      <dsp:nvSpPr>
        <dsp:cNvPr id="0" name=""/>
        <dsp:cNvSpPr/>
      </dsp:nvSpPr>
      <dsp:spPr>
        <a:xfrm>
          <a:off x="507233" y="1285549"/>
          <a:ext cx="922242" cy="92224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9AC3B73-26AE-4CA3-86F3-C9AE37D83FFE}">
      <dsp:nvSpPr>
        <dsp:cNvPr id="0" name=""/>
        <dsp:cNvSpPr/>
      </dsp:nvSpPr>
      <dsp:spPr>
        <a:xfrm>
          <a:off x="1936708" y="908268"/>
          <a:ext cx="8786709" cy="1676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462" tIns="177462" rIns="177462" bIns="177462" numCol="1" spcCol="1270" anchor="ctr" anchorCtr="0">
          <a:noAutofit/>
        </a:bodyPr>
        <a:lstStyle/>
        <a:p>
          <a:pPr marL="0" lvl="0" indent="0" algn="l" defTabSz="1066800">
            <a:lnSpc>
              <a:spcPct val="100000"/>
            </a:lnSpc>
            <a:spcBef>
              <a:spcPct val="0"/>
            </a:spcBef>
            <a:spcAft>
              <a:spcPct val="35000"/>
            </a:spcAft>
            <a:buNone/>
          </a:pPr>
          <a:r>
            <a:rPr lang="en-US" sz="2400" kern="1200" dirty="0"/>
            <a:t>Case Control Number, if the WCMSA was reviewed and approved by CMS.</a:t>
          </a:r>
        </a:p>
      </dsp:txBody>
      <dsp:txXfrm>
        <a:off x="1936708" y="908268"/>
        <a:ext cx="8786709" cy="1676804"/>
      </dsp:txXfrm>
    </dsp:sp>
    <dsp:sp modelId="{DA78B43D-FA4D-48CD-971D-59A3DA760F86}">
      <dsp:nvSpPr>
        <dsp:cNvPr id="0" name=""/>
        <dsp:cNvSpPr/>
      </dsp:nvSpPr>
      <dsp:spPr>
        <a:xfrm>
          <a:off x="0" y="3004274"/>
          <a:ext cx="10723417" cy="167680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9DC34F-D7D1-4127-82C2-4FA72934F8A5}">
      <dsp:nvSpPr>
        <dsp:cNvPr id="0" name=""/>
        <dsp:cNvSpPr/>
      </dsp:nvSpPr>
      <dsp:spPr>
        <a:xfrm>
          <a:off x="507233" y="3381554"/>
          <a:ext cx="922242" cy="92224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CDEAC66-F4ED-4657-9974-4F631D8C7BFC}">
      <dsp:nvSpPr>
        <dsp:cNvPr id="0" name=""/>
        <dsp:cNvSpPr/>
      </dsp:nvSpPr>
      <dsp:spPr>
        <a:xfrm>
          <a:off x="1936708" y="3004274"/>
          <a:ext cx="8786709" cy="1676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462" tIns="177462" rIns="177462" bIns="177462" numCol="1" spcCol="1270" anchor="ctr" anchorCtr="0">
          <a:noAutofit/>
        </a:bodyPr>
        <a:lstStyle/>
        <a:p>
          <a:pPr marL="0" lvl="0" indent="0" algn="l" defTabSz="1066800">
            <a:lnSpc>
              <a:spcPct val="100000"/>
            </a:lnSpc>
            <a:spcBef>
              <a:spcPct val="0"/>
            </a:spcBef>
            <a:spcAft>
              <a:spcPct val="35000"/>
            </a:spcAft>
            <a:buNone/>
          </a:pPr>
          <a:r>
            <a:rPr lang="en-US" sz="2400" kern="1200" dirty="0"/>
            <a:t>Professional Administrator Tax ID, if WCMSA professionally administered.</a:t>
          </a:r>
        </a:p>
      </dsp:txBody>
      <dsp:txXfrm>
        <a:off x="1936708" y="3004274"/>
        <a:ext cx="8786709" cy="167680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CD561F-9661-41B0-906B-94B8309FE89C}">
      <dsp:nvSpPr>
        <dsp:cNvPr id="0" name=""/>
        <dsp:cNvSpPr/>
      </dsp:nvSpPr>
      <dsp:spPr>
        <a:xfrm>
          <a:off x="2340927" y="2248852"/>
          <a:ext cx="2748597" cy="2748597"/>
        </a:xfrm>
        <a:prstGeom prst="gear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Mandatory Insurer Reporting</a:t>
          </a:r>
        </a:p>
      </dsp:txBody>
      <dsp:txXfrm>
        <a:off x="2893517" y="2892698"/>
        <a:ext cx="1643417" cy="1412835"/>
      </dsp:txXfrm>
    </dsp:sp>
    <dsp:sp modelId="{0C015F1A-0909-4A1A-B851-D61F5AC21779}">
      <dsp:nvSpPr>
        <dsp:cNvPr id="0" name=""/>
        <dsp:cNvSpPr/>
      </dsp:nvSpPr>
      <dsp:spPr>
        <a:xfrm>
          <a:off x="741743" y="1599184"/>
          <a:ext cx="1998980" cy="1998980"/>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Conditional Payments</a:t>
          </a:r>
        </a:p>
      </dsp:txBody>
      <dsp:txXfrm>
        <a:off x="1244992" y="2105475"/>
        <a:ext cx="992482" cy="986398"/>
      </dsp:txXfrm>
    </dsp:sp>
    <dsp:sp modelId="{3E7D98B7-5C0A-49C6-B825-84E93E677115}">
      <dsp:nvSpPr>
        <dsp:cNvPr id="0" name=""/>
        <dsp:cNvSpPr/>
      </dsp:nvSpPr>
      <dsp:spPr>
        <a:xfrm rot="20700000">
          <a:off x="1861376" y="220091"/>
          <a:ext cx="1958592" cy="1958592"/>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MSAs</a:t>
          </a:r>
        </a:p>
      </dsp:txBody>
      <dsp:txXfrm rot="-20700000">
        <a:off x="2290953" y="649668"/>
        <a:ext cx="1099439" cy="1099439"/>
      </dsp:txXfrm>
    </dsp:sp>
    <dsp:sp modelId="{41E588A0-1978-413B-AB03-FCDB310DF416}">
      <dsp:nvSpPr>
        <dsp:cNvPr id="0" name=""/>
        <dsp:cNvSpPr/>
      </dsp:nvSpPr>
      <dsp:spPr>
        <a:xfrm>
          <a:off x="2138495" y="1829003"/>
          <a:ext cx="3518204" cy="3518204"/>
        </a:xfrm>
        <a:prstGeom prst="circularArrow">
          <a:avLst>
            <a:gd name="adj1" fmla="val 4687"/>
            <a:gd name="adj2" fmla="val 299029"/>
            <a:gd name="adj3" fmla="val 2532499"/>
            <a:gd name="adj4" fmla="val 15826529"/>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4F7239F-2480-47B4-93A0-5FBB8DB08E0F}">
      <dsp:nvSpPr>
        <dsp:cNvPr id="0" name=""/>
        <dsp:cNvSpPr/>
      </dsp:nvSpPr>
      <dsp:spPr>
        <a:xfrm>
          <a:off x="387727" y="1153438"/>
          <a:ext cx="2556195" cy="2556195"/>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0FBB71A-A13B-4A43-AF34-3B7394297393}">
      <dsp:nvSpPr>
        <dsp:cNvPr id="0" name=""/>
        <dsp:cNvSpPr/>
      </dsp:nvSpPr>
      <dsp:spPr>
        <a:xfrm>
          <a:off x="1408333" y="-212360"/>
          <a:ext cx="2756093" cy="2756093"/>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C8654B-8E36-427C-B75B-B0D8CB082DFC}">
      <dsp:nvSpPr>
        <dsp:cNvPr id="0" name=""/>
        <dsp:cNvSpPr/>
      </dsp:nvSpPr>
      <dsp:spPr>
        <a:xfrm rot="16200000">
          <a:off x="337" y="774567"/>
          <a:ext cx="3869531" cy="3869531"/>
        </a:xfrm>
        <a:prstGeom prst="up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816" tIns="305816" rIns="305816" bIns="305816" numCol="1" spcCol="1270" anchor="ctr" anchorCtr="0">
          <a:noAutofit/>
        </a:bodyPr>
        <a:lstStyle/>
        <a:p>
          <a:pPr marL="0" lvl="0" indent="0" algn="ctr" defTabSz="1911350">
            <a:lnSpc>
              <a:spcPct val="90000"/>
            </a:lnSpc>
            <a:spcBef>
              <a:spcPct val="0"/>
            </a:spcBef>
            <a:spcAft>
              <a:spcPct val="35000"/>
            </a:spcAft>
            <a:buNone/>
          </a:pPr>
          <a:r>
            <a:rPr lang="en-US" sz="4300" kern="1200" dirty="0"/>
            <a:t>Conditional Payments</a:t>
          </a:r>
        </a:p>
      </dsp:txBody>
      <dsp:txXfrm rot="5400000">
        <a:off x="677505" y="1741950"/>
        <a:ext cx="3192363" cy="1934765"/>
      </dsp:txXfrm>
    </dsp:sp>
    <dsp:sp modelId="{29E5287E-2DB9-4CF7-AEB6-A78931799B9F}">
      <dsp:nvSpPr>
        <dsp:cNvPr id="0" name=""/>
        <dsp:cNvSpPr/>
      </dsp:nvSpPr>
      <dsp:spPr>
        <a:xfrm rot="5400000">
          <a:off x="4258130" y="774567"/>
          <a:ext cx="3869531" cy="3869531"/>
        </a:xfrm>
        <a:prstGeom prst="up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816" tIns="305816" rIns="305816" bIns="305816" numCol="1" spcCol="1270" anchor="ctr" anchorCtr="0">
          <a:noAutofit/>
        </a:bodyPr>
        <a:lstStyle/>
        <a:p>
          <a:pPr marL="0" lvl="0" indent="0" algn="ctr" defTabSz="1911350">
            <a:lnSpc>
              <a:spcPct val="90000"/>
            </a:lnSpc>
            <a:spcBef>
              <a:spcPct val="0"/>
            </a:spcBef>
            <a:spcAft>
              <a:spcPct val="35000"/>
            </a:spcAft>
            <a:buNone/>
          </a:pPr>
          <a:r>
            <a:rPr lang="en-US" sz="4300" kern="1200" dirty="0"/>
            <a:t>MSAs</a:t>
          </a:r>
        </a:p>
      </dsp:txBody>
      <dsp:txXfrm rot="-5400000">
        <a:off x="4258130" y="1741950"/>
        <a:ext cx="3192363" cy="193476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C8654B-8E36-427C-B75B-B0D8CB082DFC}">
      <dsp:nvSpPr>
        <dsp:cNvPr id="0" name=""/>
        <dsp:cNvSpPr/>
      </dsp:nvSpPr>
      <dsp:spPr>
        <a:xfrm rot="16200000">
          <a:off x="337" y="774567"/>
          <a:ext cx="3869531" cy="3869531"/>
        </a:xfrm>
        <a:prstGeom prst="up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816" tIns="305816" rIns="305816" bIns="305816" numCol="1" spcCol="1270" anchor="ctr" anchorCtr="0">
          <a:noAutofit/>
        </a:bodyPr>
        <a:lstStyle/>
        <a:p>
          <a:pPr marL="0" lvl="0" indent="0" algn="ctr" defTabSz="1911350">
            <a:lnSpc>
              <a:spcPct val="90000"/>
            </a:lnSpc>
            <a:spcBef>
              <a:spcPct val="0"/>
            </a:spcBef>
            <a:spcAft>
              <a:spcPct val="35000"/>
            </a:spcAft>
            <a:buNone/>
          </a:pPr>
          <a:r>
            <a:rPr lang="en-US" sz="4300" kern="1200" dirty="0"/>
            <a:t>Conditional Payments</a:t>
          </a:r>
        </a:p>
      </dsp:txBody>
      <dsp:txXfrm rot="5400000">
        <a:off x="677505" y="1741950"/>
        <a:ext cx="3192363" cy="1934765"/>
      </dsp:txXfrm>
    </dsp:sp>
    <dsp:sp modelId="{29E5287E-2DB9-4CF7-AEB6-A78931799B9F}">
      <dsp:nvSpPr>
        <dsp:cNvPr id="0" name=""/>
        <dsp:cNvSpPr/>
      </dsp:nvSpPr>
      <dsp:spPr>
        <a:xfrm rot="5400000">
          <a:off x="4258130" y="774567"/>
          <a:ext cx="3869531" cy="3869531"/>
        </a:xfrm>
        <a:prstGeom prst="up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816" tIns="305816" rIns="305816" bIns="305816" numCol="1" spcCol="1270" anchor="ctr" anchorCtr="0">
          <a:noAutofit/>
        </a:bodyPr>
        <a:lstStyle/>
        <a:p>
          <a:pPr marL="0" lvl="0" indent="0" algn="ctr" defTabSz="1911350">
            <a:lnSpc>
              <a:spcPct val="90000"/>
            </a:lnSpc>
            <a:spcBef>
              <a:spcPct val="0"/>
            </a:spcBef>
            <a:spcAft>
              <a:spcPct val="35000"/>
            </a:spcAft>
            <a:buNone/>
          </a:pPr>
          <a:r>
            <a:rPr lang="en-US" sz="4300" kern="1200" dirty="0"/>
            <a:t>MSAs</a:t>
          </a:r>
        </a:p>
      </dsp:txBody>
      <dsp:txXfrm rot="-5400000">
        <a:off x="4258130" y="1741950"/>
        <a:ext cx="3192363" cy="1934765"/>
      </dsp:txXfrm>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7B89E2E-E912-44D5-8FC4-A317D2CEE4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09BCA16-750F-4A26-A88B-FE7DED1573C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3B4AFB-1462-4CE5-B3F8-8248B9BBC42C}" type="datetimeFigureOut">
              <a:rPr lang="en-US" smtClean="0"/>
              <a:t>4/2/2025</a:t>
            </a:fld>
            <a:endParaRPr lang="en-US"/>
          </a:p>
        </p:txBody>
      </p:sp>
      <p:sp>
        <p:nvSpPr>
          <p:cNvPr id="4" name="Footer Placeholder 3">
            <a:extLst>
              <a:ext uri="{FF2B5EF4-FFF2-40B4-BE49-F238E27FC236}">
                <a16:creationId xmlns:a16="http://schemas.microsoft.com/office/drawing/2014/main" id="{1CD90F99-A9CA-4E4B-AF7C-5084DE69C84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C17B9D3-EF14-48F6-90F3-F9E59F597B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B87EE5D-0F92-4B51-9FB9-C06F38E9EC96}" type="slidenum">
              <a:rPr lang="en-US" smtClean="0"/>
              <a:t>‹#›</a:t>
            </a:fld>
            <a:endParaRPr lang="en-US"/>
          </a:p>
        </p:txBody>
      </p:sp>
    </p:spTree>
    <p:extLst>
      <p:ext uri="{BB962C8B-B14F-4D97-AF65-F5344CB8AC3E}">
        <p14:creationId xmlns:p14="http://schemas.microsoft.com/office/powerpoint/2010/main" val="755686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91075E-7AE4-4731-AE99-A7B670AC1133}" type="datetimeFigureOut">
              <a:rPr lang="en-US" smtClean="0"/>
              <a:t>4/2/2025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FE8CC2-4803-43DB-B3A8-523590BC1BA5}" type="slidenum">
              <a:rPr lang="en-US" smtClean="0"/>
              <a:t>‹#›</a:t>
            </a:fld>
            <a:endParaRPr lang="en-US"/>
          </a:p>
        </p:txBody>
      </p:sp>
    </p:spTree>
    <p:extLst>
      <p:ext uri="{BB962C8B-B14F-4D97-AF65-F5344CB8AC3E}">
        <p14:creationId xmlns:p14="http://schemas.microsoft.com/office/powerpoint/2010/main" val="3958823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2E9472-312B-284A-B5EC-426DD58F57BB}" type="slidenum">
              <a:rPr lang="en-US" smtClean="0"/>
              <a:t>1</a:t>
            </a:fld>
            <a:endParaRPr lang="en-US"/>
          </a:p>
        </p:txBody>
      </p:sp>
    </p:spTree>
    <p:extLst>
      <p:ext uri="{BB962C8B-B14F-4D97-AF65-F5344CB8AC3E}">
        <p14:creationId xmlns:p14="http://schemas.microsoft.com/office/powerpoint/2010/main" val="1826963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E5C7AF-3B02-CB11-24FD-A6F366B586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203739-8B99-57A6-2FDB-5F39CAFA38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5B22B3-BDDB-3B1A-8E77-26B95BFD080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C93FB7B-A7C2-21A7-1494-C898556FC8B7}"/>
              </a:ext>
            </a:extLst>
          </p:cNvPr>
          <p:cNvSpPr>
            <a:spLocks noGrp="1"/>
          </p:cNvSpPr>
          <p:nvPr>
            <p:ph type="sldNum" sz="quarter" idx="5"/>
          </p:nvPr>
        </p:nvSpPr>
        <p:spPr/>
        <p:txBody>
          <a:bodyPr/>
          <a:lstStyle/>
          <a:p>
            <a:fld id="{37FE8CC2-4803-43DB-B3A8-523590BC1BA5}" type="slidenum">
              <a:rPr lang="en-US" smtClean="0"/>
              <a:t>48</a:t>
            </a:fld>
            <a:endParaRPr lang="en-US"/>
          </a:p>
        </p:txBody>
      </p:sp>
    </p:spTree>
    <p:extLst>
      <p:ext uri="{BB962C8B-B14F-4D97-AF65-F5344CB8AC3E}">
        <p14:creationId xmlns:p14="http://schemas.microsoft.com/office/powerpoint/2010/main" val="3048410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FE8CC2-4803-43DB-B3A8-523590BC1BA5}" type="slidenum">
              <a:rPr lang="en-US" smtClean="0"/>
              <a:t>49</a:t>
            </a:fld>
            <a:endParaRPr lang="en-US"/>
          </a:p>
        </p:txBody>
      </p:sp>
    </p:spTree>
    <p:extLst>
      <p:ext uri="{BB962C8B-B14F-4D97-AF65-F5344CB8AC3E}">
        <p14:creationId xmlns:p14="http://schemas.microsoft.com/office/powerpoint/2010/main" val="41911041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VWC Industry Slide">
    <p:spTree>
      <p:nvGrpSpPr>
        <p:cNvPr id="1" name=""/>
        <p:cNvGrpSpPr/>
        <p:nvPr/>
      </p:nvGrpSpPr>
      <p:grpSpPr>
        <a:xfrm>
          <a:off x="0" y="0"/>
          <a:ext cx="0" cy="0"/>
          <a:chOff x="0" y="0"/>
          <a:chExt cx="0" cy="0"/>
        </a:xfrm>
      </p:grpSpPr>
      <p:pic>
        <p:nvPicPr>
          <p:cNvPr id="4" name="Picture 3" descr="A picture containing font, text, screenshot, graphics&#10;&#10;Description automatically generated">
            <a:extLst>
              <a:ext uri="{FF2B5EF4-FFF2-40B4-BE49-F238E27FC236}">
                <a16:creationId xmlns:a16="http://schemas.microsoft.com/office/drawing/2014/main" id="{353C8B59-59EA-0CF2-762A-6B3D8E4B80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07099" y="2446018"/>
            <a:ext cx="8177801" cy="1965964"/>
          </a:xfrm>
          <a:prstGeom prst="rect">
            <a:avLst/>
          </a:prstGeom>
        </p:spPr>
      </p:pic>
    </p:spTree>
    <p:extLst>
      <p:ext uri="{BB962C8B-B14F-4D97-AF65-F5344CB8AC3E}">
        <p14:creationId xmlns:p14="http://schemas.microsoft.com/office/powerpoint/2010/main" val="10288840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Quotes">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F2A6EF7-F61E-45EF-B5C0-05733B5030E0}"/>
              </a:ext>
            </a:extLst>
          </p:cNvPr>
          <p:cNvSpPr txBox="1"/>
          <p:nvPr userDrawn="1"/>
        </p:nvSpPr>
        <p:spPr>
          <a:xfrm>
            <a:off x="4218309" y="2075172"/>
            <a:ext cx="993865" cy="2062103"/>
          </a:xfrm>
          <a:prstGeom prst="rect">
            <a:avLst/>
          </a:prstGeom>
          <a:noFill/>
        </p:spPr>
        <p:txBody>
          <a:bodyPr wrap="square" rtlCol="0">
            <a:spAutoFit/>
          </a:bodyPr>
          <a:lstStyle/>
          <a:p>
            <a:pPr algn="ctr"/>
            <a:r>
              <a:rPr lang="en-US" altLang="ko-KR" sz="12800" b="1" dirty="0">
                <a:solidFill>
                  <a:schemeClr val="accent1"/>
                </a:solidFill>
                <a:latin typeface="Arial" pitchFamily="34" charset="0"/>
                <a:cs typeface="Arial" pitchFamily="34" charset="0"/>
              </a:rPr>
              <a:t>“</a:t>
            </a:r>
            <a:endParaRPr lang="ko-KR" altLang="en-US" sz="12800" b="1" dirty="0">
              <a:solidFill>
                <a:schemeClr val="accent1"/>
              </a:solidFill>
              <a:latin typeface="Arial" pitchFamily="34" charset="0"/>
              <a:cs typeface="Arial" pitchFamily="34" charset="0"/>
            </a:endParaRPr>
          </a:p>
        </p:txBody>
      </p:sp>
      <p:sp>
        <p:nvSpPr>
          <p:cNvPr id="15" name="TextBox 14">
            <a:extLst>
              <a:ext uri="{FF2B5EF4-FFF2-40B4-BE49-F238E27FC236}">
                <a16:creationId xmlns:a16="http://schemas.microsoft.com/office/drawing/2014/main" id="{2F81BC3E-2D75-42F5-8739-02DBCA4CF668}"/>
              </a:ext>
            </a:extLst>
          </p:cNvPr>
          <p:cNvSpPr txBox="1"/>
          <p:nvPr userDrawn="1"/>
        </p:nvSpPr>
        <p:spPr>
          <a:xfrm rot="10800000">
            <a:off x="10586153" y="2397948"/>
            <a:ext cx="993865" cy="2062103"/>
          </a:xfrm>
          <a:prstGeom prst="rect">
            <a:avLst/>
          </a:prstGeom>
          <a:noFill/>
        </p:spPr>
        <p:txBody>
          <a:bodyPr wrap="square" rtlCol="0">
            <a:spAutoFit/>
          </a:bodyPr>
          <a:lstStyle/>
          <a:p>
            <a:pPr algn="ctr"/>
            <a:r>
              <a:rPr lang="en-US" altLang="ko-KR" sz="12800" b="1" dirty="0">
                <a:solidFill>
                  <a:schemeClr val="accent1"/>
                </a:solidFill>
                <a:latin typeface="Arial" pitchFamily="34" charset="0"/>
                <a:cs typeface="Arial" pitchFamily="34" charset="0"/>
              </a:rPr>
              <a:t>“</a:t>
            </a:r>
            <a:endParaRPr lang="ko-KR" altLang="en-US" sz="12800" b="1" dirty="0">
              <a:solidFill>
                <a:schemeClr val="accent1"/>
              </a:solidFill>
              <a:latin typeface="Arial" pitchFamily="34" charset="0"/>
              <a:cs typeface="Arial" pitchFamily="34" charset="0"/>
            </a:endParaRPr>
          </a:p>
        </p:txBody>
      </p:sp>
      <p:sp>
        <p:nvSpPr>
          <p:cNvPr id="4" name="Picture Placeholder 3">
            <a:extLst>
              <a:ext uri="{FF2B5EF4-FFF2-40B4-BE49-F238E27FC236}">
                <a16:creationId xmlns:a16="http://schemas.microsoft.com/office/drawing/2014/main" id="{CB9AD510-776F-4EE3-9F62-AD28BD28675D}"/>
              </a:ext>
            </a:extLst>
          </p:cNvPr>
          <p:cNvSpPr>
            <a:spLocks noGrp="1"/>
          </p:cNvSpPr>
          <p:nvPr>
            <p:ph type="pic" sz="quarter" idx="13"/>
          </p:nvPr>
        </p:nvSpPr>
        <p:spPr>
          <a:xfrm>
            <a:off x="611982" y="1897679"/>
            <a:ext cx="3062640" cy="3062640"/>
          </a:xfrm>
          <a:prstGeom prst="rect">
            <a:avLst/>
          </a:prstGeom>
        </p:spPr>
        <p:txBody>
          <a:bodyPr/>
          <a:lstStyle/>
          <a:p>
            <a:endParaRPr lang="en-US"/>
          </a:p>
        </p:txBody>
      </p:sp>
      <p:sp>
        <p:nvSpPr>
          <p:cNvPr id="7" name="Text Placeholder 5">
            <a:extLst>
              <a:ext uri="{FF2B5EF4-FFF2-40B4-BE49-F238E27FC236}">
                <a16:creationId xmlns:a16="http://schemas.microsoft.com/office/drawing/2014/main" id="{69FAFD5F-1A2C-43E6-838A-97E1937D5E7D}"/>
              </a:ext>
            </a:extLst>
          </p:cNvPr>
          <p:cNvSpPr>
            <a:spLocks noGrp="1"/>
          </p:cNvSpPr>
          <p:nvPr>
            <p:ph type="body" sz="quarter" idx="12" hasCustomPrompt="1"/>
          </p:nvPr>
        </p:nvSpPr>
        <p:spPr>
          <a:xfrm>
            <a:off x="5355770" y="2526706"/>
            <a:ext cx="5169705" cy="1868749"/>
          </a:xfrm>
          <a:prstGeom prst="rect">
            <a:avLst/>
          </a:prstGeom>
        </p:spPr>
        <p:txBody>
          <a:bodyPr anchor="ctr"/>
          <a:lstStyle>
            <a:lvl1pPr marL="0" indent="0">
              <a:buNone/>
              <a:defRPr>
                <a:solidFill>
                  <a:schemeClr val="accent4"/>
                </a:solidFill>
                <a:latin typeface="Myriad Pro" panose="020B0703030403020204"/>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quote here.</a:t>
            </a:r>
          </a:p>
        </p:txBody>
      </p:sp>
      <p:sp>
        <p:nvSpPr>
          <p:cNvPr id="6" name="Text Placeholder 9">
            <a:extLst>
              <a:ext uri="{FF2B5EF4-FFF2-40B4-BE49-F238E27FC236}">
                <a16:creationId xmlns:a16="http://schemas.microsoft.com/office/drawing/2014/main" id="{ED175B59-80AF-48A9-AA20-371BAC59A3C6}"/>
              </a:ext>
            </a:extLst>
          </p:cNvPr>
          <p:cNvSpPr>
            <a:spLocks noGrp="1"/>
          </p:cNvSpPr>
          <p:nvPr>
            <p:ph type="body" sz="quarter" idx="15" hasCustomPrompt="1"/>
          </p:nvPr>
        </p:nvSpPr>
        <p:spPr>
          <a:xfrm>
            <a:off x="6410313" y="4543534"/>
            <a:ext cx="5169705" cy="416785"/>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name here</a:t>
            </a:r>
          </a:p>
        </p:txBody>
      </p:sp>
      <p:pic>
        <p:nvPicPr>
          <p:cNvPr id="2" name="Picture 1" descr="A picture containing font, text, screenshot, graphics&#10;&#10;Description automatically generated">
            <a:extLst>
              <a:ext uri="{FF2B5EF4-FFF2-40B4-BE49-F238E27FC236}">
                <a16:creationId xmlns:a16="http://schemas.microsoft.com/office/drawing/2014/main" id="{9451E011-C34C-F75E-F096-C1CF782F70D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118" y="194372"/>
            <a:ext cx="2543626" cy="611494"/>
          </a:xfrm>
          <a:prstGeom prst="rect">
            <a:avLst/>
          </a:prstGeom>
        </p:spPr>
      </p:pic>
    </p:spTree>
    <p:extLst>
      <p:ext uri="{BB962C8B-B14F-4D97-AF65-F5344CB8AC3E}">
        <p14:creationId xmlns:p14="http://schemas.microsoft.com/office/powerpoint/2010/main" val="1718156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Images and Contents Layout">
    <p:spTree>
      <p:nvGrpSpPr>
        <p:cNvPr id="1" name=""/>
        <p:cNvGrpSpPr/>
        <p:nvPr/>
      </p:nvGrpSpPr>
      <p:grpSpPr>
        <a:xfrm>
          <a:off x="0" y="0"/>
          <a:ext cx="0" cy="0"/>
          <a:chOff x="0" y="0"/>
          <a:chExt cx="0" cy="0"/>
        </a:xfrm>
      </p:grpSpPr>
      <p:sp>
        <p:nvSpPr>
          <p:cNvPr id="8" name="Text Placeholder 9">
            <a:extLst>
              <a:ext uri="{FF2B5EF4-FFF2-40B4-BE49-F238E27FC236}">
                <a16:creationId xmlns:a16="http://schemas.microsoft.com/office/drawing/2014/main" id="{988FAC2C-244B-4CE9-B8F8-032CAACD3F38}"/>
              </a:ext>
            </a:extLst>
          </p:cNvPr>
          <p:cNvSpPr>
            <a:spLocks noGrp="1"/>
          </p:cNvSpPr>
          <p:nvPr>
            <p:ph type="body" sz="quarter" idx="15" hasCustomPrompt="1"/>
          </p:nvPr>
        </p:nvSpPr>
        <p:spPr>
          <a:xfrm>
            <a:off x="6634573" y="6309320"/>
            <a:ext cx="5557425" cy="416785"/>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name/photo description here.</a:t>
            </a:r>
          </a:p>
        </p:txBody>
      </p:sp>
      <p:sp>
        <p:nvSpPr>
          <p:cNvPr id="9" name="Text Placeholder 9">
            <a:extLst>
              <a:ext uri="{FF2B5EF4-FFF2-40B4-BE49-F238E27FC236}">
                <a16:creationId xmlns:a16="http://schemas.microsoft.com/office/drawing/2014/main" id="{489B61FA-1F3D-42C7-B360-062AEC06B0B8}"/>
              </a:ext>
            </a:extLst>
          </p:cNvPr>
          <p:cNvSpPr>
            <a:spLocks noGrp="1"/>
          </p:cNvSpPr>
          <p:nvPr>
            <p:ph type="body" sz="quarter" idx="11" hasCustomPrompt="1"/>
          </p:nvPr>
        </p:nvSpPr>
        <p:spPr>
          <a:xfrm>
            <a:off x="-33250" y="1097360"/>
            <a:ext cx="6634574" cy="768085"/>
          </a:xfrm>
          <a:prstGeom prst="rect">
            <a:avLst/>
          </a:prstGeom>
        </p:spPr>
        <p:txBody>
          <a:bodyPr lIns="182880" rIns="182880" anchor="ctr">
            <a:normAutofit/>
          </a:bodyPr>
          <a:lstStyle>
            <a:lvl1pPr marL="0" indent="0" algn="ctr">
              <a:buNone/>
              <a:defRPr sz="4300" b="1" baseline="0">
                <a:solidFill>
                  <a:schemeClr val="tx1">
                    <a:lumMod val="75000"/>
                    <a:lumOff val="25000"/>
                  </a:schemeClr>
                </a:solidFill>
                <a:latin typeface="Arial" panose="020B0604020202020204" pitchFamily="34" charset="0"/>
                <a:cs typeface="Arial" pitchFamily="34" charset="0"/>
              </a:defRPr>
            </a:lvl1pPr>
          </a:lstStyle>
          <a:p>
            <a:pPr lvl="0"/>
            <a:r>
              <a:rPr lang="en-US" altLang="ko-KR" dirty="0"/>
              <a:t>Insert Title Here</a:t>
            </a:r>
          </a:p>
        </p:txBody>
      </p:sp>
      <p:sp>
        <p:nvSpPr>
          <p:cNvPr id="12" name="Text Placeholder 9">
            <a:extLst>
              <a:ext uri="{FF2B5EF4-FFF2-40B4-BE49-F238E27FC236}">
                <a16:creationId xmlns:a16="http://schemas.microsoft.com/office/drawing/2014/main" id="{B3556EE0-9F28-4183-A06D-18E78E77901D}"/>
              </a:ext>
            </a:extLst>
          </p:cNvPr>
          <p:cNvSpPr>
            <a:spLocks noGrp="1"/>
          </p:cNvSpPr>
          <p:nvPr>
            <p:ph type="body" sz="quarter" idx="12" hasCustomPrompt="1"/>
          </p:nvPr>
        </p:nvSpPr>
        <p:spPr>
          <a:xfrm>
            <a:off x="-33250" y="1865445"/>
            <a:ext cx="6634574" cy="416785"/>
          </a:xfrm>
          <a:prstGeom prst="rect">
            <a:avLst/>
          </a:prstGeom>
        </p:spPr>
        <p:txBody>
          <a:bodyPr lIns="182880" rIns="182880"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subtitle here.</a:t>
            </a:r>
          </a:p>
        </p:txBody>
      </p:sp>
      <p:sp>
        <p:nvSpPr>
          <p:cNvPr id="14" name="Text Placeholder 9">
            <a:extLst>
              <a:ext uri="{FF2B5EF4-FFF2-40B4-BE49-F238E27FC236}">
                <a16:creationId xmlns:a16="http://schemas.microsoft.com/office/drawing/2014/main" id="{A1D15B21-8283-4A12-87B8-75F1C3B15374}"/>
              </a:ext>
            </a:extLst>
          </p:cNvPr>
          <p:cNvSpPr>
            <a:spLocks noGrp="1"/>
          </p:cNvSpPr>
          <p:nvPr>
            <p:ph type="body" sz="quarter" idx="14" hasCustomPrompt="1"/>
          </p:nvPr>
        </p:nvSpPr>
        <p:spPr>
          <a:xfrm>
            <a:off x="-33250" y="2491780"/>
            <a:ext cx="6634574" cy="4248957"/>
          </a:xfrm>
          <a:prstGeom prst="rect">
            <a:avLst/>
          </a:prstGeom>
        </p:spPr>
        <p:txBody>
          <a:bodyPr lIns="182880" rIns="182880" anchor="t"/>
          <a:lstStyle>
            <a:lvl1pPr marL="0" indent="0" algn="l">
              <a:buNone/>
              <a:defRPr sz="1867" b="0" baseline="0">
                <a:solidFill>
                  <a:schemeClr val="tx1">
                    <a:lumMod val="75000"/>
                    <a:lumOff val="25000"/>
                  </a:schemeClr>
                </a:solidFill>
                <a:latin typeface="+mn-lt"/>
                <a:cs typeface="Arial" pitchFamily="34" charset="0"/>
              </a:defRPr>
            </a:lvl1pPr>
          </a:lstStyle>
          <a:p>
            <a:pPr lvl="0"/>
            <a:r>
              <a:rPr lang="en-US" altLang="ko-KR" dirty="0"/>
              <a:t>Insert description here.</a:t>
            </a:r>
          </a:p>
        </p:txBody>
      </p:sp>
      <p:sp>
        <p:nvSpPr>
          <p:cNvPr id="10" name="Rectangle 9">
            <a:extLst>
              <a:ext uri="{FF2B5EF4-FFF2-40B4-BE49-F238E27FC236}">
                <a16:creationId xmlns:a16="http://schemas.microsoft.com/office/drawing/2014/main" id="{C73C2428-560E-4B1C-BFD7-00D3CBC12310}"/>
              </a:ext>
            </a:extLst>
          </p:cNvPr>
          <p:cNvSpPr/>
          <p:nvPr userDrawn="1"/>
        </p:nvSpPr>
        <p:spPr>
          <a:xfrm>
            <a:off x="6634573" y="1097360"/>
            <a:ext cx="5557427" cy="5211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11" name="Picture Placeholder 2">
            <a:extLst>
              <a:ext uri="{FF2B5EF4-FFF2-40B4-BE49-F238E27FC236}">
                <a16:creationId xmlns:a16="http://schemas.microsoft.com/office/drawing/2014/main" id="{7F3BFFDC-7A5D-4BEF-A442-B963358610D1}"/>
              </a:ext>
            </a:extLst>
          </p:cNvPr>
          <p:cNvSpPr>
            <a:spLocks noGrp="1"/>
          </p:cNvSpPr>
          <p:nvPr>
            <p:ph type="pic" idx="10" hasCustomPrompt="1"/>
          </p:nvPr>
        </p:nvSpPr>
        <p:spPr>
          <a:xfrm>
            <a:off x="7371805" y="680574"/>
            <a:ext cx="4082962" cy="5628745"/>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pic>
        <p:nvPicPr>
          <p:cNvPr id="2" name="Picture 1" descr="A picture containing font, text, screenshot, graphics&#10;&#10;Description automatically generated">
            <a:extLst>
              <a:ext uri="{FF2B5EF4-FFF2-40B4-BE49-F238E27FC236}">
                <a16:creationId xmlns:a16="http://schemas.microsoft.com/office/drawing/2014/main" id="{9178B55F-459A-C249-D32C-B63DD8535F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118" y="194372"/>
            <a:ext cx="2543626" cy="611494"/>
          </a:xfrm>
          <a:prstGeom prst="rect">
            <a:avLst/>
          </a:prstGeom>
        </p:spPr>
      </p:pic>
    </p:spTree>
    <p:extLst>
      <p:ext uri="{BB962C8B-B14F-4D97-AF65-F5344CB8AC3E}">
        <p14:creationId xmlns:p14="http://schemas.microsoft.com/office/powerpoint/2010/main" val="35859559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Images and Contents Layout">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08FF9A33-51E0-49BE-9FAE-86C2BD8B7DB3}"/>
              </a:ext>
            </a:extLst>
          </p:cNvPr>
          <p:cNvSpPr>
            <a:spLocks noGrp="1"/>
          </p:cNvSpPr>
          <p:nvPr>
            <p:ph type="pic" idx="17" hasCustomPrompt="1"/>
          </p:nvPr>
        </p:nvSpPr>
        <p:spPr>
          <a:xfrm>
            <a:off x="4167126" y="1328304"/>
            <a:ext cx="3497210" cy="5136946"/>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grpSp>
        <p:nvGrpSpPr>
          <p:cNvPr id="15" name="Group 14">
            <a:extLst>
              <a:ext uri="{FF2B5EF4-FFF2-40B4-BE49-F238E27FC236}">
                <a16:creationId xmlns:a16="http://schemas.microsoft.com/office/drawing/2014/main" id="{D7731126-6603-488D-AB16-C12CF316CD0C}"/>
              </a:ext>
            </a:extLst>
          </p:cNvPr>
          <p:cNvGrpSpPr/>
          <p:nvPr userDrawn="1"/>
        </p:nvGrpSpPr>
        <p:grpSpPr>
          <a:xfrm>
            <a:off x="-3789" y="-7965"/>
            <a:ext cx="12195789" cy="908720"/>
            <a:chOff x="-3789" y="-7965"/>
            <a:chExt cx="12195789" cy="908720"/>
          </a:xfrm>
        </p:grpSpPr>
        <p:sp>
          <p:nvSpPr>
            <p:cNvPr id="16" name="Rectangle 15">
              <a:extLst>
                <a:ext uri="{FF2B5EF4-FFF2-40B4-BE49-F238E27FC236}">
                  <a16:creationId xmlns:a16="http://schemas.microsoft.com/office/drawing/2014/main" id="{ADC8A579-4733-4020-BF46-5F668C546BB1}"/>
                </a:ext>
              </a:extLst>
            </p:cNvPr>
            <p:cNvSpPr/>
            <p:nvPr userDrawn="1"/>
          </p:nvSpPr>
          <p:spPr>
            <a:xfrm>
              <a:off x="0" y="873323"/>
              <a:ext cx="12192000" cy="2743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sz="2400"/>
            </a:p>
          </p:txBody>
        </p:sp>
        <p:sp>
          <p:nvSpPr>
            <p:cNvPr id="17" name="Rectangle 16">
              <a:extLst>
                <a:ext uri="{FF2B5EF4-FFF2-40B4-BE49-F238E27FC236}">
                  <a16:creationId xmlns:a16="http://schemas.microsoft.com/office/drawing/2014/main" id="{984A659E-63D6-4A5C-8AB5-936A9C4AF312}"/>
                </a:ext>
              </a:extLst>
            </p:cNvPr>
            <p:cNvSpPr/>
            <p:nvPr userDrawn="1"/>
          </p:nvSpPr>
          <p:spPr>
            <a:xfrm flipH="1">
              <a:off x="0" y="0"/>
              <a:ext cx="12192000" cy="90075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lowchart: Data 48">
              <a:extLst>
                <a:ext uri="{FF2B5EF4-FFF2-40B4-BE49-F238E27FC236}">
                  <a16:creationId xmlns:a16="http://schemas.microsoft.com/office/drawing/2014/main" id="{22F5744B-0785-48FC-A7DA-173BFD93F9A7}"/>
                </a:ext>
              </a:extLst>
            </p:cNvPr>
            <p:cNvSpPr/>
            <p:nvPr userDrawn="1"/>
          </p:nvSpPr>
          <p:spPr>
            <a:xfrm flipH="1" flipV="1">
              <a:off x="-3789" y="-7965"/>
              <a:ext cx="4506492" cy="88963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039"/>
                <a:gd name="connsiteX1" fmla="*/ 2000 w 10000"/>
                <a:gd name="connsiteY1" fmla="*/ 0 h 10039"/>
                <a:gd name="connsiteX2" fmla="*/ 10000 w 10000"/>
                <a:gd name="connsiteY2" fmla="*/ 0 h 10039"/>
                <a:gd name="connsiteX3" fmla="*/ 7182 w 10000"/>
                <a:gd name="connsiteY3" fmla="*/ 10039 h 10039"/>
                <a:gd name="connsiteX4" fmla="*/ 0 w 10000"/>
                <a:gd name="connsiteY4" fmla="*/ 10000 h 10039"/>
                <a:gd name="connsiteX0" fmla="*/ 0 w 9784"/>
                <a:gd name="connsiteY0" fmla="*/ 8937 h 10039"/>
                <a:gd name="connsiteX1" fmla="*/ 1784 w 9784"/>
                <a:gd name="connsiteY1" fmla="*/ 0 h 10039"/>
                <a:gd name="connsiteX2" fmla="*/ 9784 w 9784"/>
                <a:gd name="connsiteY2" fmla="*/ 0 h 10039"/>
                <a:gd name="connsiteX3" fmla="*/ 6966 w 9784"/>
                <a:gd name="connsiteY3" fmla="*/ 10039 h 10039"/>
                <a:gd name="connsiteX4" fmla="*/ 0 w 9784"/>
                <a:gd name="connsiteY4" fmla="*/ 8937 h 10039"/>
                <a:gd name="connsiteX0" fmla="*/ 0 w 10000"/>
                <a:gd name="connsiteY0" fmla="*/ 8902 h 8902"/>
                <a:gd name="connsiteX1" fmla="*/ 1823 w 10000"/>
                <a:gd name="connsiteY1" fmla="*/ 0 h 8902"/>
                <a:gd name="connsiteX2" fmla="*/ 10000 w 10000"/>
                <a:gd name="connsiteY2" fmla="*/ 0 h 8902"/>
                <a:gd name="connsiteX3" fmla="*/ 7149 w 10000"/>
                <a:gd name="connsiteY3" fmla="*/ 7726 h 8902"/>
                <a:gd name="connsiteX4" fmla="*/ 0 w 10000"/>
                <a:gd name="connsiteY4" fmla="*/ 8902 h 8902"/>
                <a:gd name="connsiteX0" fmla="*/ 0 w 10000"/>
                <a:gd name="connsiteY0" fmla="*/ 10000 h 10000"/>
                <a:gd name="connsiteX1" fmla="*/ 1823 w 10000"/>
                <a:gd name="connsiteY1" fmla="*/ 0 h 10000"/>
                <a:gd name="connsiteX2" fmla="*/ 10000 w 10000"/>
                <a:gd name="connsiteY2" fmla="*/ 0 h 10000"/>
                <a:gd name="connsiteX3" fmla="*/ 7178 w 10000"/>
                <a:gd name="connsiteY3" fmla="*/ 10000 h 10000"/>
                <a:gd name="connsiteX4" fmla="*/ 0 w 10000"/>
                <a:gd name="connsiteY4" fmla="*/ 10000 h 10000"/>
                <a:gd name="connsiteX0" fmla="*/ 0 w 7178"/>
                <a:gd name="connsiteY0" fmla="*/ 10000 h 10000"/>
                <a:gd name="connsiteX1" fmla="*/ 1823 w 7178"/>
                <a:gd name="connsiteY1" fmla="*/ 0 h 10000"/>
                <a:gd name="connsiteX2" fmla="*/ 7174 w 7178"/>
                <a:gd name="connsiteY2" fmla="*/ 6680 h 10000"/>
                <a:gd name="connsiteX3" fmla="*/ 7178 w 7178"/>
                <a:gd name="connsiteY3" fmla="*/ 10000 h 10000"/>
                <a:gd name="connsiteX4" fmla="*/ 0 w 7178"/>
                <a:gd name="connsiteY4" fmla="*/ 10000 h 10000"/>
                <a:gd name="connsiteX0" fmla="*/ 0 w 10000"/>
                <a:gd name="connsiteY0" fmla="*/ 3320 h 3320"/>
                <a:gd name="connsiteX1" fmla="*/ 752 w 10000"/>
                <a:gd name="connsiteY1" fmla="*/ 359 h 3320"/>
                <a:gd name="connsiteX2" fmla="*/ 9994 w 10000"/>
                <a:gd name="connsiteY2" fmla="*/ 0 h 3320"/>
                <a:gd name="connsiteX3" fmla="*/ 10000 w 10000"/>
                <a:gd name="connsiteY3" fmla="*/ 3320 h 3320"/>
                <a:gd name="connsiteX4" fmla="*/ 0 w 10000"/>
                <a:gd name="connsiteY4" fmla="*/ 3320 h 3320"/>
                <a:gd name="connsiteX0" fmla="*/ 0 w 10005"/>
                <a:gd name="connsiteY0" fmla="*/ 8945 h 8945"/>
                <a:gd name="connsiteX1" fmla="*/ 752 w 10005"/>
                <a:gd name="connsiteY1" fmla="*/ 26 h 8945"/>
                <a:gd name="connsiteX2" fmla="*/ 10005 w 10005"/>
                <a:gd name="connsiteY2" fmla="*/ 0 h 8945"/>
                <a:gd name="connsiteX3" fmla="*/ 10000 w 10005"/>
                <a:gd name="connsiteY3" fmla="*/ 8945 h 8945"/>
                <a:gd name="connsiteX4" fmla="*/ 0 w 10005"/>
                <a:gd name="connsiteY4" fmla="*/ 8945 h 8945"/>
                <a:gd name="connsiteX0" fmla="*/ 0 w 10000"/>
                <a:gd name="connsiteY0" fmla="*/ 10000 h 10000"/>
                <a:gd name="connsiteX1" fmla="*/ 729 w 10000"/>
                <a:gd name="connsiteY1" fmla="*/ 364 h 10000"/>
                <a:gd name="connsiteX2" fmla="*/ 10000 w 10000"/>
                <a:gd name="connsiteY2" fmla="*/ 0 h 10000"/>
                <a:gd name="connsiteX3" fmla="*/ 9995 w 10000"/>
                <a:gd name="connsiteY3" fmla="*/ 10000 h 10000"/>
                <a:gd name="connsiteX4" fmla="*/ 0 w 10000"/>
                <a:gd name="connsiteY4" fmla="*/ 10000 h 10000"/>
                <a:gd name="connsiteX0" fmla="*/ 0 w 10000"/>
                <a:gd name="connsiteY0" fmla="*/ 9636 h 9636"/>
                <a:gd name="connsiteX1" fmla="*/ 729 w 10000"/>
                <a:gd name="connsiteY1" fmla="*/ 0 h 9636"/>
                <a:gd name="connsiteX2" fmla="*/ 10000 w 10000"/>
                <a:gd name="connsiteY2" fmla="*/ 12 h 9636"/>
                <a:gd name="connsiteX3" fmla="*/ 9995 w 10000"/>
                <a:gd name="connsiteY3" fmla="*/ 9636 h 9636"/>
                <a:gd name="connsiteX4" fmla="*/ 0 w 10000"/>
                <a:gd name="connsiteY4" fmla="*/ 9636 h 9636"/>
                <a:gd name="connsiteX0" fmla="*/ 0 w 9995"/>
                <a:gd name="connsiteY0" fmla="*/ 10000 h 10000"/>
                <a:gd name="connsiteX1" fmla="*/ 729 w 9995"/>
                <a:gd name="connsiteY1" fmla="*/ 0 h 10000"/>
                <a:gd name="connsiteX2" fmla="*/ 9962 w 9995"/>
                <a:gd name="connsiteY2" fmla="*/ 12 h 10000"/>
                <a:gd name="connsiteX3" fmla="*/ 9995 w 9995"/>
                <a:gd name="connsiteY3" fmla="*/ 10000 h 10000"/>
                <a:gd name="connsiteX4" fmla="*/ 0 w 9995"/>
                <a:gd name="connsiteY4" fmla="*/ 10000 h 10000"/>
                <a:gd name="connsiteX0" fmla="*/ 0 w 9967"/>
                <a:gd name="connsiteY0" fmla="*/ 10000 h 10000"/>
                <a:gd name="connsiteX1" fmla="*/ 729 w 9967"/>
                <a:gd name="connsiteY1" fmla="*/ 0 h 10000"/>
                <a:gd name="connsiteX2" fmla="*/ 9967 w 9967"/>
                <a:gd name="connsiteY2" fmla="*/ 12 h 10000"/>
                <a:gd name="connsiteX3" fmla="*/ 9883 w 9967"/>
                <a:gd name="connsiteY3" fmla="*/ 10000 h 10000"/>
                <a:gd name="connsiteX4" fmla="*/ 0 w 9967"/>
                <a:gd name="connsiteY4" fmla="*/ 10000 h 10000"/>
                <a:gd name="connsiteX0" fmla="*/ 0 w 10000"/>
                <a:gd name="connsiteY0" fmla="*/ 10000 h 10000"/>
                <a:gd name="connsiteX1" fmla="*/ 731 w 10000"/>
                <a:gd name="connsiteY1" fmla="*/ 0 h 10000"/>
                <a:gd name="connsiteX2" fmla="*/ 10000 w 10000"/>
                <a:gd name="connsiteY2" fmla="*/ 12 h 10000"/>
                <a:gd name="connsiteX3" fmla="*/ 9999 w 10000"/>
                <a:gd name="connsiteY3" fmla="*/ 9740 h 10000"/>
                <a:gd name="connsiteX4" fmla="*/ 0 w 10000"/>
                <a:gd name="connsiteY4" fmla="*/ 10000 h 10000"/>
                <a:gd name="connsiteX0" fmla="*/ 0 w 9985"/>
                <a:gd name="connsiteY0" fmla="*/ 9783 h 9783"/>
                <a:gd name="connsiteX1" fmla="*/ 716 w 9985"/>
                <a:gd name="connsiteY1" fmla="*/ 0 h 9783"/>
                <a:gd name="connsiteX2" fmla="*/ 9985 w 9985"/>
                <a:gd name="connsiteY2" fmla="*/ 12 h 9783"/>
                <a:gd name="connsiteX3" fmla="*/ 9984 w 9985"/>
                <a:gd name="connsiteY3" fmla="*/ 9740 h 9783"/>
                <a:gd name="connsiteX4" fmla="*/ 0 w 9985"/>
                <a:gd name="connsiteY4" fmla="*/ 9783 h 9783"/>
                <a:gd name="connsiteX0" fmla="*/ 0 w 10000"/>
                <a:gd name="connsiteY0" fmla="*/ 10000 h 10000"/>
                <a:gd name="connsiteX1" fmla="*/ 717 w 10000"/>
                <a:gd name="connsiteY1" fmla="*/ 0 h 10000"/>
                <a:gd name="connsiteX2" fmla="*/ 10000 w 10000"/>
                <a:gd name="connsiteY2" fmla="*/ 12 h 10000"/>
                <a:gd name="connsiteX3" fmla="*/ 9923 w 10000"/>
                <a:gd name="connsiteY3" fmla="*/ 9113 h 10000"/>
                <a:gd name="connsiteX4" fmla="*/ 0 w 10000"/>
                <a:gd name="connsiteY4" fmla="*/ 10000 h 10000"/>
                <a:gd name="connsiteX0" fmla="*/ 0 w 10006"/>
                <a:gd name="connsiteY0" fmla="*/ 10000 h 10000"/>
                <a:gd name="connsiteX1" fmla="*/ 717 w 10006"/>
                <a:gd name="connsiteY1" fmla="*/ 0 h 10000"/>
                <a:gd name="connsiteX2" fmla="*/ 10000 w 10006"/>
                <a:gd name="connsiteY2" fmla="*/ 12 h 10000"/>
                <a:gd name="connsiteX3" fmla="*/ 10006 w 10006"/>
                <a:gd name="connsiteY3" fmla="*/ 9956 h 10000"/>
                <a:gd name="connsiteX4" fmla="*/ 0 w 10006"/>
                <a:gd name="connsiteY4" fmla="*/ 10000 h 10000"/>
                <a:gd name="connsiteX0" fmla="*/ 0 w 10006"/>
                <a:gd name="connsiteY0" fmla="*/ 10101 h 10101"/>
                <a:gd name="connsiteX1" fmla="*/ 717 w 10006"/>
                <a:gd name="connsiteY1" fmla="*/ 101 h 10101"/>
                <a:gd name="connsiteX2" fmla="*/ 4654 w 10006"/>
                <a:gd name="connsiteY2" fmla="*/ 0 h 10101"/>
                <a:gd name="connsiteX3" fmla="*/ 10006 w 10006"/>
                <a:gd name="connsiteY3" fmla="*/ 10057 h 10101"/>
                <a:gd name="connsiteX4" fmla="*/ 0 w 10006"/>
                <a:gd name="connsiteY4" fmla="*/ 10101 h 10101"/>
                <a:gd name="connsiteX0" fmla="*/ 0 w 4654"/>
                <a:gd name="connsiteY0" fmla="*/ 10101 h 10101"/>
                <a:gd name="connsiteX1" fmla="*/ 717 w 4654"/>
                <a:gd name="connsiteY1" fmla="*/ 101 h 10101"/>
                <a:gd name="connsiteX2" fmla="*/ 4654 w 4654"/>
                <a:gd name="connsiteY2" fmla="*/ 0 h 10101"/>
                <a:gd name="connsiteX3" fmla="*/ 4631 w 4654"/>
                <a:gd name="connsiteY3" fmla="*/ 10057 h 10101"/>
                <a:gd name="connsiteX4" fmla="*/ 0 w 4654"/>
                <a:gd name="connsiteY4" fmla="*/ 10101 h 10101"/>
                <a:gd name="connsiteX0" fmla="*/ 0 w 9951"/>
                <a:gd name="connsiteY0" fmla="*/ 10000 h 10000"/>
                <a:gd name="connsiteX1" fmla="*/ 1541 w 9951"/>
                <a:gd name="connsiteY1" fmla="*/ 100 h 10000"/>
                <a:gd name="connsiteX2" fmla="*/ 9402 w 9951"/>
                <a:gd name="connsiteY2" fmla="*/ 0 h 10000"/>
                <a:gd name="connsiteX3" fmla="*/ 9951 w 9951"/>
                <a:gd name="connsiteY3" fmla="*/ 9956 h 10000"/>
                <a:gd name="connsiteX4" fmla="*/ 0 w 9951"/>
                <a:gd name="connsiteY4" fmla="*/ 10000 h 10000"/>
                <a:gd name="connsiteX0" fmla="*/ 0 w 9448"/>
                <a:gd name="connsiteY0" fmla="*/ 10000 h 10000"/>
                <a:gd name="connsiteX1" fmla="*/ 1549 w 9448"/>
                <a:gd name="connsiteY1" fmla="*/ 100 h 10000"/>
                <a:gd name="connsiteX2" fmla="*/ 9448 w 9448"/>
                <a:gd name="connsiteY2" fmla="*/ 0 h 10000"/>
                <a:gd name="connsiteX3" fmla="*/ 9070 w 9448"/>
                <a:gd name="connsiteY3" fmla="*/ 9994 h 10000"/>
                <a:gd name="connsiteX4" fmla="*/ 0 w 9448"/>
                <a:gd name="connsiteY4" fmla="*/ 10000 h 10000"/>
                <a:gd name="connsiteX0" fmla="*/ 0 w 10000"/>
                <a:gd name="connsiteY0" fmla="*/ 10000 h 10000"/>
                <a:gd name="connsiteX1" fmla="*/ 1640 w 10000"/>
                <a:gd name="connsiteY1" fmla="*/ 100 h 10000"/>
                <a:gd name="connsiteX2" fmla="*/ 10000 w 10000"/>
                <a:gd name="connsiteY2" fmla="*/ 0 h 10000"/>
                <a:gd name="connsiteX3" fmla="*/ 9994 w 10000"/>
                <a:gd name="connsiteY3" fmla="*/ 9956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cubicBezTo>
                    <a:pt x="576" y="6508"/>
                    <a:pt x="1065" y="3592"/>
                    <a:pt x="1640" y="100"/>
                  </a:cubicBezTo>
                  <a:lnTo>
                    <a:pt x="10000" y="0"/>
                  </a:lnTo>
                  <a:cubicBezTo>
                    <a:pt x="10004" y="3914"/>
                    <a:pt x="9991" y="6042"/>
                    <a:pt x="9994" y="9956"/>
                  </a:cubicBezTo>
                  <a:lnTo>
                    <a:pt x="0" y="1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grpSp>
      <p:sp>
        <p:nvSpPr>
          <p:cNvPr id="26" name="Text Placeholder 9">
            <a:extLst>
              <a:ext uri="{FF2B5EF4-FFF2-40B4-BE49-F238E27FC236}">
                <a16:creationId xmlns:a16="http://schemas.microsoft.com/office/drawing/2014/main" id="{28FC3454-586C-4753-B258-F82BAF4F8428}"/>
              </a:ext>
            </a:extLst>
          </p:cNvPr>
          <p:cNvSpPr>
            <a:spLocks noGrp="1"/>
          </p:cNvSpPr>
          <p:nvPr>
            <p:ph type="body" sz="quarter" idx="10" hasCustomPrompt="1"/>
          </p:nvPr>
        </p:nvSpPr>
        <p:spPr>
          <a:xfrm>
            <a:off x="4502702" y="16625"/>
            <a:ext cx="7689298" cy="932723"/>
          </a:xfrm>
          <a:prstGeom prst="rect">
            <a:avLst/>
          </a:prstGeom>
        </p:spPr>
        <p:txBody>
          <a:bodyPr anchor="ctr"/>
          <a:lstStyle>
            <a:lvl1pPr marL="0" indent="0" algn="ctr">
              <a:buNone/>
              <a:defRPr sz="4300" b="1" baseline="0">
                <a:solidFill>
                  <a:schemeClr val="bg1"/>
                </a:solidFill>
                <a:latin typeface="Arial" panose="020B0604020202020204" pitchFamily="34" charset="0"/>
                <a:cs typeface="Arial" pitchFamily="34" charset="0"/>
              </a:defRPr>
            </a:lvl1pPr>
          </a:lstStyle>
          <a:p>
            <a:pPr lvl="0"/>
            <a:r>
              <a:rPr lang="en-US" altLang="ko-KR" dirty="0"/>
              <a:t>Insert Title Here</a:t>
            </a:r>
          </a:p>
        </p:txBody>
      </p:sp>
      <p:pic>
        <p:nvPicPr>
          <p:cNvPr id="2" name="Picture 1" descr="A picture containing font, text, screenshot, graphics&#10;&#10;Description automatically generated">
            <a:extLst>
              <a:ext uri="{FF2B5EF4-FFF2-40B4-BE49-F238E27FC236}">
                <a16:creationId xmlns:a16="http://schemas.microsoft.com/office/drawing/2014/main" id="{09CC3349-9227-BE42-F4FC-BD2E452B9F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118" y="194372"/>
            <a:ext cx="2543626" cy="611494"/>
          </a:xfrm>
          <a:prstGeom prst="rect">
            <a:avLst/>
          </a:prstGeom>
        </p:spPr>
      </p:pic>
    </p:spTree>
    <p:extLst>
      <p:ext uri="{BB962C8B-B14F-4D97-AF65-F5344CB8AC3E}">
        <p14:creationId xmlns:p14="http://schemas.microsoft.com/office/powerpoint/2010/main" val="38934718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Images and Contents Layout">
    <p:spTree>
      <p:nvGrpSpPr>
        <p:cNvPr id="1" name=""/>
        <p:cNvGrpSpPr/>
        <p:nvPr/>
      </p:nvGrpSpPr>
      <p:grpSpPr>
        <a:xfrm>
          <a:off x="0" y="0"/>
          <a:ext cx="0" cy="0"/>
          <a:chOff x="0" y="0"/>
          <a:chExt cx="0" cy="0"/>
        </a:xfrm>
      </p:grpSpPr>
      <p:sp>
        <p:nvSpPr>
          <p:cNvPr id="6" name="Picture Placeholder 2"/>
          <p:cNvSpPr>
            <a:spLocks noGrp="1"/>
          </p:cNvSpPr>
          <p:nvPr>
            <p:ph type="pic" idx="1" hasCustomPrompt="1"/>
          </p:nvPr>
        </p:nvSpPr>
        <p:spPr>
          <a:xfrm>
            <a:off x="758860" y="1822671"/>
            <a:ext cx="2231326" cy="3277529"/>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0" hasCustomPrompt="1"/>
          </p:nvPr>
        </p:nvSpPr>
        <p:spPr>
          <a:xfrm>
            <a:off x="3526615" y="1822671"/>
            <a:ext cx="2231326" cy="3277529"/>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9" name="Text Placeholder 9">
            <a:extLst>
              <a:ext uri="{FF2B5EF4-FFF2-40B4-BE49-F238E27FC236}">
                <a16:creationId xmlns:a16="http://schemas.microsoft.com/office/drawing/2014/main" id="{9643AB5E-A93E-4AB4-BF4F-F499E06E59B2}"/>
              </a:ext>
            </a:extLst>
          </p:cNvPr>
          <p:cNvSpPr>
            <a:spLocks noGrp="1"/>
          </p:cNvSpPr>
          <p:nvPr>
            <p:ph type="body" sz="quarter" idx="12" hasCustomPrompt="1"/>
          </p:nvPr>
        </p:nvSpPr>
        <p:spPr>
          <a:xfrm>
            <a:off x="3526616" y="5216370"/>
            <a:ext cx="2231325" cy="416785"/>
          </a:xfrm>
          <a:prstGeom prst="rect">
            <a:avLst/>
          </a:prstGeom>
        </p:spPr>
        <p:txBody>
          <a:bodyPr anchor="ctr"/>
          <a:lstStyle>
            <a:lvl1pPr marL="0" indent="0" algn="ctr">
              <a:buNone/>
              <a:defRPr sz="1600" b="1" baseline="0">
                <a:solidFill>
                  <a:schemeClr val="tx1">
                    <a:lumMod val="75000"/>
                    <a:lumOff val="25000"/>
                  </a:schemeClr>
                </a:solidFill>
                <a:latin typeface="Arial" panose="020B0604020202020204" pitchFamily="34" charset="0"/>
                <a:cs typeface="Arial" pitchFamily="34" charset="0"/>
              </a:defRPr>
            </a:lvl1pPr>
          </a:lstStyle>
          <a:p>
            <a:pPr lvl="0"/>
            <a:r>
              <a:rPr lang="en-US" altLang="ko-KR" dirty="0"/>
              <a:t>Insert Name Here</a:t>
            </a:r>
          </a:p>
        </p:txBody>
      </p:sp>
      <p:sp>
        <p:nvSpPr>
          <p:cNvPr id="10" name="Text Placeholder 9">
            <a:extLst>
              <a:ext uri="{FF2B5EF4-FFF2-40B4-BE49-F238E27FC236}">
                <a16:creationId xmlns:a16="http://schemas.microsoft.com/office/drawing/2014/main" id="{3038E4F2-9067-4356-ADDA-2CBCC8F412F5}"/>
              </a:ext>
            </a:extLst>
          </p:cNvPr>
          <p:cNvSpPr>
            <a:spLocks noGrp="1"/>
          </p:cNvSpPr>
          <p:nvPr>
            <p:ph type="body" sz="quarter" idx="13" hasCustomPrompt="1"/>
          </p:nvPr>
        </p:nvSpPr>
        <p:spPr>
          <a:xfrm>
            <a:off x="3526616" y="5633155"/>
            <a:ext cx="2231325" cy="416785"/>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en-US" altLang="ko-KR" dirty="0"/>
              <a:t>Insert Position Title Here</a:t>
            </a:r>
          </a:p>
        </p:txBody>
      </p:sp>
      <p:sp>
        <p:nvSpPr>
          <p:cNvPr id="8" name="Text Placeholder 9">
            <a:extLst>
              <a:ext uri="{FF2B5EF4-FFF2-40B4-BE49-F238E27FC236}">
                <a16:creationId xmlns:a16="http://schemas.microsoft.com/office/drawing/2014/main" id="{ACC34828-7FCF-407F-8FBB-E83B202D3D2D}"/>
              </a:ext>
            </a:extLst>
          </p:cNvPr>
          <p:cNvSpPr>
            <a:spLocks noGrp="1"/>
          </p:cNvSpPr>
          <p:nvPr>
            <p:ph type="body" sz="quarter" idx="14" hasCustomPrompt="1"/>
          </p:nvPr>
        </p:nvSpPr>
        <p:spPr>
          <a:xfrm>
            <a:off x="758860" y="5216370"/>
            <a:ext cx="2231325" cy="416785"/>
          </a:xfrm>
          <a:prstGeom prst="rect">
            <a:avLst/>
          </a:prstGeom>
        </p:spPr>
        <p:txBody>
          <a:bodyPr anchor="ctr"/>
          <a:lstStyle>
            <a:lvl1pPr marL="0" indent="0" algn="ctr">
              <a:buNone/>
              <a:defRPr sz="1600" b="1" baseline="0">
                <a:solidFill>
                  <a:schemeClr val="tx1">
                    <a:lumMod val="75000"/>
                    <a:lumOff val="25000"/>
                  </a:schemeClr>
                </a:solidFill>
                <a:latin typeface="Arial" panose="020B0604020202020204" pitchFamily="34" charset="0"/>
                <a:cs typeface="Arial" pitchFamily="34" charset="0"/>
              </a:defRPr>
            </a:lvl1pPr>
          </a:lstStyle>
          <a:p>
            <a:pPr lvl="0"/>
            <a:r>
              <a:rPr lang="en-US" altLang="ko-KR" dirty="0"/>
              <a:t>Insert Name Here</a:t>
            </a:r>
          </a:p>
        </p:txBody>
      </p:sp>
      <p:sp>
        <p:nvSpPr>
          <p:cNvPr id="12" name="Text Placeholder 9">
            <a:extLst>
              <a:ext uri="{FF2B5EF4-FFF2-40B4-BE49-F238E27FC236}">
                <a16:creationId xmlns:a16="http://schemas.microsoft.com/office/drawing/2014/main" id="{ABAB441E-5A68-4DD4-B3D6-583C2629C35E}"/>
              </a:ext>
            </a:extLst>
          </p:cNvPr>
          <p:cNvSpPr>
            <a:spLocks noGrp="1"/>
          </p:cNvSpPr>
          <p:nvPr>
            <p:ph type="body" sz="quarter" idx="15" hasCustomPrompt="1"/>
          </p:nvPr>
        </p:nvSpPr>
        <p:spPr>
          <a:xfrm>
            <a:off x="758860" y="5633155"/>
            <a:ext cx="2231325" cy="416785"/>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en-US" altLang="ko-KR" dirty="0"/>
              <a:t>Insert Position Title Here</a:t>
            </a:r>
          </a:p>
        </p:txBody>
      </p:sp>
      <p:sp>
        <p:nvSpPr>
          <p:cNvPr id="13" name="Picture Placeholder 2">
            <a:extLst>
              <a:ext uri="{FF2B5EF4-FFF2-40B4-BE49-F238E27FC236}">
                <a16:creationId xmlns:a16="http://schemas.microsoft.com/office/drawing/2014/main" id="{C59969C9-BFDC-459E-B4E5-6EEF701F4312}"/>
              </a:ext>
            </a:extLst>
          </p:cNvPr>
          <p:cNvSpPr>
            <a:spLocks noGrp="1"/>
          </p:cNvSpPr>
          <p:nvPr>
            <p:ph type="pic" idx="16" hasCustomPrompt="1"/>
          </p:nvPr>
        </p:nvSpPr>
        <p:spPr>
          <a:xfrm>
            <a:off x="6294370" y="1822671"/>
            <a:ext cx="2231326" cy="3277529"/>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14" name="Picture Placeholder 2">
            <a:extLst>
              <a:ext uri="{FF2B5EF4-FFF2-40B4-BE49-F238E27FC236}">
                <a16:creationId xmlns:a16="http://schemas.microsoft.com/office/drawing/2014/main" id="{08FF9A33-51E0-49BE-9FAE-86C2BD8B7DB3}"/>
              </a:ext>
            </a:extLst>
          </p:cNvPr>
          <p:cNvSpPr>
            <a:spLocks noGrp="1"/>
          </p:cNvSpPr>
          <p:nvPr>
            <p:ph type="pic" idx="17" hasCustomPrompt="1"/>
          </p:nvPr>
        </p:nvSpPr>
        <p:spPr>
          <a:xfrm>
            <a:off x="9062125" y="1822671"/>
            <a:ext cx="2231326" cy="3277529"/>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15" name="Text Placeholder 9">
            <a:extLst>
              <a:ext uri="{FF2B5EF4-FFF2-40B4-BE49-F238E27FC236}">
                <a16:creationId xmlns:a16="http://schemas.microsoft.com/office/drawing/2014/main" id="{227A3294-81B4-4D4C-A029-1539F6A7AEEB}"/>
              </a:ext>
            </a:extLst>
          </p:cNvPr>
          <p:cNvSpPr>
            <a:spLocks noGrp="1"/>
          </p:cNvSpPr>
          <p:nvPr>
            <p:ph type="body" sz="quarter" idx="18" hasCustomPrompt="1"/>
          </p:nvPr>
        </p:nvSpPr>
        <p:spPr>
          <a:xfrm>
            <a:off x="9062126" y="5216370"/>
            <a:ext cx="2231325" cy="416785"/>
          </a:xfrm>
          <a:prstGeom prst="rect">
            <a:avLst/>
          </a:prstGeom>
        </p:spPr>
        <p:txBody>
          <a:bodyPr anchor="ctr"/>
          <a:lstStyle>
            <a:lvl1pPr marL="0" indent="0" algn="ctr">
              <a:buNone/>
              <a:defRPr sz="1600" b="1" baseline="0">
                <a:solidFill>
                  <a:schemeClr val="tx1">
                    <a:lumMod val="75000"/>
                    <a:lumOff val="25000"/>
                  </a:schemeClr>
                </a:solidFill>
                <a:latin typeface="Arial" panose="020B0604020202020204" pitchFamily="34" charset="0"/>
                <a:cs typeface="Arial" pitchFamily="34" charset="0"/>
              </a:defRPr>
            </a:lvl1pPr>
          </a:lstStyle>
          <a:p>
            <a:pPr lvl="0"/>
            <a:r>
              <a:rPr lang="en-US" altLang="ko-KR" dirty="0"/>
              <a:t>Insert Name Here</a:t>
            </a:r>
          </a:p>
        </p:txBody>
      </p:sp>
      <p:sp>
        <p:nvSpPr>
          <p:cNvPr id="16" name="Text Placeholder 9">
            <a:extLst>
              <a:ext uri="{FF2B5EF4-FFF2-40B4-BE49-F238E27FC236}">
                <a16:creationId xmlns:a16="http://schemas.microsoft.com/office/drawing/2014/main" id="{5CD7FB49-4AE6-434B-B528-187B432A7CB4}"/>
              </a:ext>
            </a:extLst>
          </p:cNvPr>
          <p:cNvSpPr>
            <a:spLocks noGrp="1"/>
          </p:cNvSpPr>
          <p:nvPr>
            <p:ph type="body" sz="quarter" idx="19" hasCustomPrompt="1"/>
          </p:nvPr>
        </p:nvSpPr>
        <p:spPr>
          <a:xfrm>
            <a:off x="9062126" y="5633155"/>
            <a:ext cx="2231325" cy="416785"/>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en-US" altLang="ko-KR" dirty="0"/>
              <a:t>Insert Position Title Here</a:t>
            </a:r>
          </a:p>
        </p:txBody>
      </p:sp>
      <p:sp>
        <p:nvSpPr>
          <p:cNvPr id="17" name="Text Placeholder 9">
            <a:extLst>
              <a:ext uri="{FF2B5EF4-FFF2-40B4-BE49-F238E27FC236}">
                <a16:creationId xmlns:a16="http://schemas.microsoft.com/office/drawing/2014/main" id="{D8008A26-E151-453B-9A1D-061021D714C5}"/>
              </a:ext>
            </a:extLst>
          </p:cNvPr>
          <p:cNvSpPr>
            <a:spLocks noGrp="1"/>
          </p:cNvSpPr>
          <p:nvPr>
            <p:ph type="body" sz="quarter" idx="20" hasCustomPrompt="1"/>
          </p:nvPr>
        </p:nvSpPr>
        <p:spPr>
          <a:xfrm>
            <a:off x="6294370" y="5216370"/>
            <a:ext cx="2231325" cy="416785"/>
          </a:xfrm>
          <a:prstGeom prst="rect">
            <a:avLst/>
          </a:prstGeom>
        </p:spPr>
        <p:txBody>
          <a:bodyPr anchor="ctr"/>
          <a:lstStyle>
            <a:lvl1pPr marL="0" indent="0" algn="ctr">
              <a:buNone/>
              <a:defRPr sz="1600" b="1" baseline="0">
                <a:solidFill>
                  <a:schemeClr val="tx1">
                    <a:lumMod val="75000"/>
                    <a:lumOff val="25000"/>
                  </a:schemeClr>
                </a:solidFill>
                <a:latin typeface="Arial" panose="020B0604020202020204" pitchFamily="34" charset="0"/>
                <a:cs typeface="Arial" pitchFamily="34" charset="0"/>
              </a:defRPr>
            </a:lvl1pPr>
          </a:lstStyle>
          <a:p>
            <a:pPr lvl="0"/>
            <a:r>
              <a:rPr lang="en-US" altLang="ko-KR" dirty="0"/>
              <a:t>Insert Name Here</a:t>
            </a:r>
          </a:p>
        </p:txBody>
      </p:sp>
      <p:sp>
        <p:nvSpPr>
          <p:cNvPr id="18" name="Text Placeholder 9">
            <a:extLst>
              <a:ext uri="{FF2B5EF4-FFF2-40B4-BE49-F238E27FC236}">
                <a16:creationId xmlns:a16="http://schemas.microsoft.com/office/drawing/2014/main" id="{FDA7C80E-FA57-4927-A899-4CD119253878}"/>
              </a:ext>
            </a:extLst>
          </p:cNvPr>
          <p:cNvSpPr>
            <a:spLocks noGrp="1"/>
          </p:cNvSpPr>
          <p:nvPr>
            <p:ph type="body" sz="quarter" idx="21" hasCustomPrompt="1"/>
          </p:nvPr>
        </p:nvSpPr>
        <p:spPr>
          <a:xfrm>
            <a:off x="6294370" y="5633155"/>
            <a:ext cx="2231325" cy="416785"/>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en-US" altLang="ko-KR" dirty="0"/>
              <a:t>Insert Position Title Here</a:t>
            </a:r>
          </a:p>
        </p:txBody>
      </p:sp>
      <p:grpSp>
        <p:nvGrpSpPr>
          <p:cNvPr id="28" name="Group 27">
            <a:extLst>
              <a:ext uri="{FF2B5EF4-FFF2-40B4-BE49-F238E27FC236}">
                <a16:creationId xmlns:a16="http://schemas.microsoft.com/office/drawing/2014/main" id="{A43BDC0E-DED7-435D-AC01-D49041531033}"/>
              </a:ext>
            </a:extLst>
          </p:cNvPr>
          <p:cNvGrpSpPr/>
          <p:nvPr userDrawn="1"/>
        </p:nvGrpSpPr>
        <p:grpSpPr>
          <a:xfrm>
            <a:off x="-3789" y="-7965"/>
            <a:ext cx="12195789" cy="908720"/>
            <a:chOff x="-3789" y="-7965"/>
            <a:chExt cx="12195789" cy="908720"/>
          </a:xfrm>
        </p:grpSpPr>
        <p:sp>
          <p:nvSpPr>
            <p:cNvPr id="29" name="Rectangle 28">
              <a:extLst>
                <a:ext uri="{FF2B5EF4-FFF2-40B4-BE49-F238E27FC236}">
                  <a16:creationId xmlns:a16="http://schemas.microsoft.com/office/drawing/2014/main" id="{7356BCDE-1B5A-4AD2-B8A2-5D108BA685E1}"/>
                </a:ext>
              </a:extLst>
            </p:cNvPr>
            <p:cNvSpPr/>
            <p:nvPr userDrawn="1"/>
          </p:nvSpPr>
          <p:spPr>
            <a:xfrm>
              <a:off x="0" y="873323"/>
              <a:ext cx="12192000" cy="2743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sz="2400"/>
            </a:p>
          </p:txBody>
        </p:sp>
        <p:sp>
          <p:nvSpPr>
            <p:cNvPr id="30" name="Rectangle 29">
              <a:extLst>
                <a:ext uri="{FF2B5EF4-FFF2-40B4-BE49-F238E27FC236}">
                  <a16:creationId xmlns:a16="http://schemas.microsoft.com/office/drawing/2014/main" id="{285B8580-0C5E-4154-AF82-AA795A59B005}"/>
                </a:ext>
              </a:extLst>
            </p:cNvPr>
            <p:cNvSpPr/>
            <p:nvPr userDrawn="1"/>
          </p:nvSpPr>
          <p:spPr>
            <a:xfrm flipH="1">
              <a:off x="0" y="0"/>
              <a:ext cx="12192000" cy="90075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lowchart: Data 48">
              <a:extLst>
                <a:ext uri="{FF2B5EF4-FFF2-40B4-BE49-F238E27FC236}">
                  <a16:creationId xmlns:a16="http://schemas.microsoft.com/office/drawing/2014/main" id="{18653269-9F08-4471-84A8-E745E8189920}"/>
                </a:ext>
              </a:extLst>
            </p:cNvPr>
            <p:cNvSpPr/>
            <p:nvPr userDrawn="1"/>
          </p:nvSpPr>
          <p:spPr>
            <a:xfrm flipH="1" flipV="1">
              <a:off x="-3789" y="-7965"/>
              <a:ext cx="4506492" cy="88963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039"/>
                <a:gd name="connsiteX1" fmla="*/ 2000 w 10000"/>
                <a:gd name="connsiteY1" fmla="*/ 0 h 10039"/>
                <a:gd name="connsiteX2" fmla="*/ 10000 w 10000"/>
                <a:gd name="connsiteY2" fmla="*/ 0 h 10039"/>
                <a:gd name="connsiteX3" fmla="*/ 7182 w 10000"/>
                <a:gd name="connsiteY3" fmla="*/ 10039 h 10039"/>
                <a:gd name="connsiteX4" fmla="*/ 0 w 10000"/>
                <a:gd name="connsiteY4" fmla="*/ 10000 h 10039"/>
                <a:gd name="connsiteX0" fmla="*/ 0 w 9784"/>
                <a:gd name="connsiteY0" fmla="*/ 8937 h 10039"/>
                <a:gd name="connsiteX1" fmla="*/ 1784 w 9784"/>
                <a:gd name="connsiteY1" fmla="*/ 0 h 10039"/>
                <a:gd name="connsiteX2" fmla="*/ 9784 w 9784"/>
                <a:gd name="connsiteY2" fmla="*/ 0 h 10039"/>
                <a:gd name="connsiteX3" fmla="*/ 6966 w 9784"/>
                <a:gd name="connsiteY3" fmla="*/ 10039 h 10039"/>
                <a:gd name="connsiteX4" fmla="*/ 0 w 9784"/>
                <a:gd name="connsiteY4" fmla="*/ 8937 h 10039"/>
                <a:gd name="connsiteX0" fmla="*/ 0 w 10000"/>
                <a:gd name="connsiteY0" fmla="*/ 8902 h 8902"/>
                <a:gd name="connsiteX1" fmla="*/ 1823 w 10000"/>
                <a:gd name="connsiteY1" fmla="*/ 0 h 8902"/>
                <a:gd name="connsiteX2" fmla="*/ 10000 w 10000"/>
                <a:gd name="connsiteY2" fmla="*/ 0 h 8902"/>
                <a:gd name="connsiteX3" fmla="*/ 7149 w 10000"/>
                <a:gd name="connsiteY3" fmla="*/ 7726 h 8902"/>
                <a:gd name="connsiteX4" fmla="*/ 0 w 10000"/>
                <a:gd name="connsiteY4" fmla="*/ 8902 h 8902"/>
                <a:gd name="connsiteX0" fmla="*/ 0 w 10000"/>
                <a:gd name="connsiteY0" fmla="*/ 10000 h 10000"/>
                <a:gd name="connsiteX1" fmla="*/ 1823 w 10000"/>
                <a:gd name="connsiteY1" fmla="*/ 0 h 10000"/>
                <a:gd name="connsiteX2" fmla="*/ 10000 w 10000"/>
                <a:gd name="connsiteY2" fmla="*/ 0 h 10000"/>
                <a:gd name="connsiteX3" fmla="*/ 7178 w 10000"/>
                <a:gd name="connsiteY3" fmla="*/ 10000 h 10000"/>
                <a:gd name="connsiteX4" fmla="*/ 0 w 10000"/>
                <a:gd name="connsiteY4" fmla="*/ 10000 h 10000"/>
                <a:gd name="connsiteX0" fmla="*/ 0 w 7178"/>
                <a:gd name="connsiteY0" fmla="*/ 10000 h 10000"/>
                <a:gd name="connsiteX1" fmla="*/ 1823 w 7178"/>
                <a:gd name="connsiteY1" fmla="*/ 0 h 10000"/>
                <a:gd name="connsiteX2" fmla="*/ 7174 w 7178"/>
                <a:gd name="connsiteY2" fmla="*/ 6680 h 10000"/>
                <a:gd name="connsiteX3" fmla="*/ 7178 w 7178"/>
                <a:gd name="connsiteY3" fmla="*/ 10000 h 10000"/>
                <a:gd name="connsiteX4" fmla="*/ 0 w 7178"/>
                <a:gd name="connsiteY4" fmla="*/ 10000 h 10000"/>
                <a:gd name="connsiteX0" fmla="*/ 0 w 10000"/>
                <a:gd name="connsiteY0" fmla="*/ 3320 h 3320"/>
                <a:gd name="connsiteX1" fmla="*/ 752 w 10000"/>
                <a:gd name="connsiteY1" fmla="*/ 359 h 3320"/>
                <a:gd name="connsiteX2" fmla="*/ 9994 w 10000"/>
                <a:gd name="connsiteY2" fmla="*/ 0 h 3320"/>
                <a:gd name="connsiteX3" fmla="*/ 10000 w 10000"/>
                <a:gd name="connsiteY3" fmla="*/ 3320 h 3320"/>
                <a:gd name="connsiteX4" fmla="*/ 0 w 10000"/>
                <a:gd name="connsiteY4" fmla="*/ 3320 h 3320"/>
                <a:gd name="connsiteX0" fmla="*/ 0 w 10005"/>
                <a:gd name="connsiteY0" fmla="*/ 8945 h 8945"/>
                <a:gd name="connsiteX1" fmla="*/ 752 w 10005"/>
                <a:gd name="connsiteY1" fmla="*/ 26 h 8945"/>
                <a:gd name="connsiteX2" fmla="*/ 10005 w 10005"/>
                <a:gd name="connsiteY2" fmla="*/ 0 h 8945"/>
                <a:gd name="connsiteX3" fmla="*/ 10000 w 10005"/>
                <a:gd name="connsiteY3" fmla="*/ 8945 h 8945"/>
                <a:gd name="connsiteX4" fmla="*/ 0 w 10005"/>
                <a:gd name="connsiteY4" fmla="*/ 8945 h 8945"/>
                <a:gd name="connsiteX0" fmla="*/ 0 w 10000"/>
                <a:gd name="connsiteY0" fmla="*/ 10000 h 10000"/>
                <a:gd name="connsiteX1" fmla="*/ 729 w 10000"/>
                <a:gd name="connsiteY1" fmla="*/ 364 h 10000"/>
                <a:gd name="connsiteX2" fmla="*/ 10000 w 10000"/>
                <a:gd name="connsiteY2" fmla="*/ 0 h 10000"/>
                <a:gd name="connsiteX3" fmla="*/ 9995 w 10000"/>
                <a:gd name="connsiteY3" fmla="*/ 10000 h 10000"/>
                <a:gd name="connsiteX4" fmla="*/ 0 w 10000"/>
                <a:gd name="connsiteY4" fmla="*/ 10000 h 10000"/>
                <a:gd name="connsiteX0" fmla="*/ 0 w 10000"/>
                <a:gd name="connsiteY0" fmla="*/ 9636 h 9636"/>
                <a:gd name="connsiteX1" fmla="*/ 729 w 10000"/>
                <a:gd name="connsiteY1" fmla="*/ 0 h 9636"/>
                <a:gd name="connsiteX2" fmla="*/ 10000 w 10000"/>
                <a:gd name="connsiteY2" fmla="*/ 12 h 9636"/>
                <a:gd name="connsiteX3" fmla="*/ 9995 w 10000"/>
                <a:gd name="connsiteY3" fmla="*/ 9636 h 9636"/>
                <a:gd name="connsiteX4" fmla="*/ 0 w 10000"/>
                <a:gd name="connsiteY4" fmla="*/ 9636 h 9636"/>
                <a:gd name="connsiteX0" fmla="*/ 0 w 9995"/>
                <a:gd name="connsiteY0" fmla="*/ 10000 h 10000"/>
                <a:gd name="connsiteX1" fmla="*/ 729 w 9995"/>
                <a:gd name="connsiteY1" fmla="*/ 0 h 10000"/>
                <a:gd name="connsiteX2" fmla="*/ 9962 w 9995"/>
                <a:gd name="connsiteY2" fmla="*/ 12 h 10000"/>
                <a:gd name="connsiteX3" fmla="*/ 9995 w 9995"/>
                <a:gd name="connsiteY3" fmla="*/ 10000 h 10000"/>
                <a:gd name="connsiteX4" fmla="*/ 0 w 9995"/>
                <a:gd name="connsiteY4" fmla="*/ 10000 h 10000"/>
                <a:gd name="connsiteX0" fmla="*/ 0 w 9967"/>
                <a:gd name="connsiteY0" fmla="*/ 10000 h 10000"/>
                <a:gd name="connsiteX1" fmla="*/ 729 w 9967"/>
                <a:gd name="connsiteY1" fmla="*/ 0 h 10000"/>
                <a:gd name="connsiteX2" fmla="*/ 9967 w 9967"/>
                <a:gd name="connsiteY2" fmla="*/ 12 h 10000"/>
                <a:gd name="connsiteX3" fmla="*/ 9883 w 9967"/>
                <a:gd name="connsiteY3" fmla="*/ 10000 h 10000"/>
                <a:gd name="connsiteX4" fmla="*/ 0 w 9967"/>
                <a:gd name="connsiteY4" fmla="*/ 10000 h 10000"/>
                <a:gd name="connsiteX0" fmla="*/ 0 w 10000"/>
                <a:gd name="connsiteY0" fmla="*/ 10000 h 10000"/>
                <a:gd name="connsiteX1" fmla="*/ 731 w 10000"/>
                <a:gd name="connsiteY1" fmla="*/ 0 h 10000"/>
                <a:gd name="connsiteX2" fmla="*/ 10000 w 10000"/>
                <a:gd name="connsiteY2" fmla="*/ 12 h 10000"/>
                <a:gd name="connsiteX3" fmla="*/ 9999 w 10000"/>
                <a:gd name="connsiteY3" fmla="*/ 9740 h 10000"/>
                <a:gd name="connsiteX4" fmla="*/ 0 w 10000"/>
                <a:gd name="connsiteY4" fmla="*/ 10000 h 10000"/>
                <a:gd name="connsiteX0" fmla="*/ 0 w 9985"/>
                <a:gd name="connsiteY0" fmla="*/ 9783 h 9783"/>
                <a:gd name="connsiteX1" fmla="*/ 716 w 9985"/>
                <a:gd name="connsiteY1" fmla="*/ 0 h 9783"/>
                <a:gd name="connsiteX2" fmla="*/ 9985 w 9985"/>
                <a:gd name="connsiteY2" fmla="*/ 12 h 9783"/>
                <a:gd name="connsiteX3" fmla="*/ 9984 w 9985"/>
                <a:gd name="connsiteY3" fmla="*/ 9740 h 9783"/>
                <a:gd name="connsiteX4" fmla="*/ 0 w 9985"/>
                <a:gd name="connsiteY4" fmla="*/ 9783 h 9783"/>
                <a:gd name="connsiteX0" fmla="*/ 0 w 10000"/>
                <a:gd name="connsiteY0" fmla="*/ 10000 h 10000"/>
                <a:gd name="connsiteX1" fmla="*/ 717 w 10000"/>
                <a:gd name="connsiteY1" fmla="*/ 0 h 10000"/>
                <a:gd name="connsiteX2" fmla="*/ 10000 w 10000"/>
                <a:gd name="connsiteY2" fmla="*/ 12 h 10000"/>
                <a:gd name="connsiteX3" fmla="*/ 9923 w 10000"/>
                <a:gd name="connsiteY3" fmla="*/ 9113 h 10000"/>
                <a:gd name="connsiteX4" fmla="*/ 0 w 10000"/>
                <a:gd name="connsiteY4" fmla="*/ 10000 h 10000"/>
                <a:gd name="connsiteX0" fmla="*/ 0 w 10006"/>
                <a:gd name="connsiteY0" fmla="*/ 10000 h 10000"/>
                <a:gd name="connsiteX1" fmla="*/ 717 w 10006"/>
                <a:gd name="connsiteY1" fmla="*/ 0 h 10000"/>
                <a:gd name="connsiteX2" fmla="*/ 10000 w 10006"/>
                <a:gd name="connsiteY2" fmla="*/ 12 h 10000"/>
                <a:gd name="connsiteX3" fmla="*/ 10006 w 10006"/>
                <a:gd name="connsiteY3" fmla="*/ 9956 h 10000"/>
                <a:gd name="connsiteX4" fmla="*/ 0 w 10006"/>
                <a:gd name="connsiteY4" fmla="*/ 10000 h 10000"/>
                <a:gd name="connsiteX0" fmla="*/ 0 w 10006"/>
                <a:gd name="connsiteY0" fmla="*/ 10101 h 10101"/>
                <a:gd name="connsiteX1" fmla="*/ 717 w 10006"/>
                <a:gd name="connsiteY1" fmla="*/ 101 h 10101"/>
                <a:gd name="connsiteX2" fmla="*/ 4654 w 10006"/>
                <a:gd name="connsiteY2" fmla="*/ 0 h 10101"/>
                <a:gd name="connsiteX3" fmla="*/ 10006 w 10006"/>
                <a:gd name="connsiteY3" fmla="*/ 10057 h 10101"/>
                <a:gd name="connsiteX4" fmla="*/ 0 w 10006"/>
                <a:gd name="connsiteY4" fmla="*/ 10101 h 10101"/>
                <a:gd name="connsiteX0" fmla="*/ 0 w 4654"/>
                <a:gd name="connsiteY0" fmla="*/ 10101 h 10101"/>
                <a:gd name="connsiteX1" fmla="*/ 717 w 4654"/>
                <a:gd name="connsiteY1" fmla="*/ 101 h 10101"/>
                <a:gd name="connsiteX2" fmla="*/ 4654 w 4654"/>
                <a:gd name="connsiteY2" fmla="*/ 0 h 10101"/>
                <a:gd name="connsiteX3" fmla="*/ 4631 w 4654"/>
                <a:gd name="connsiteY3" fmla="*/ 10057 h 10101"/>
                <a:gd name="connsiteX4" fmla="*/ 0 w 4654"/>
                <a:gd name="connsiteY4" fmla="*/ 10101 h 10101"/>
                <a:gd name="connsiteX0" fmla="*/ 0 w 9951"/>
                <a:gd name="connsiteY0" fmla="*/ 10000 h 10000"/>
                <a:gd name="connsiteX1" fmla="*/ 1541 w 9951"/>
                <a:gd name="connsiteY1" fmla="*/ 100 h 10000"/>
                <a:gd name="connsiteX2" fmla="*/ 9402 w 9951"/>
                <a:gd name="connsiteY2" fmla="*/ 0 h 10000"/>
                <a:gd name="connsiteX3" fmla="*/ 9951 w 9951"/>
                <a:gd name="connsiteY3" fmla="*/ 9956 h 10000"/>
                <a:gd name="connsiteX4" fmla="*/ 0 w 9951"/>
                <a:gd name="connsiteY4" fmla="*/ 10000 h 10000"/>
                <a:gd name="connsiteX0" fmla="*/ 0 w 9448"/>
                <a:gd name="connsiteY0" fmla="*/ 10000 h 10000"/>
                <a:gd name="connsiteX1" fmla="*/ 1549 w 9448"/>
                <a:gd name="connsiteY1" fmla="*/ 100 h 10000"/>
                <a:gd name="connsiteX2" fmla="*/ 9448 w 9448"/>
                <a:gd name="connsiteY2" fmla="*/ 0 h 10000"/>
                <a:gd name="connsiteX3" fmla="*/ 9070 w 9448"/>
                <a:gd name="connsiteY3" fmla="*/ 9994 h 10000"/>
                <a:gd name="connsiteX4" fmla="*/ 0 w 9448"/>
                <a:gd name="connsiteY4" fmla="*/ 10000 h 10000"/>
                <a:gd name="connsiteX0" fmla="*/ 0 w 10000"/>
                <a:gd name="connsiteY0" fmla="*/ 10000 h 10000"/>
                <a:gd name="connsiteX1" fmla="*/ 1640 w 10000"/>
                <a:gd name="connsiteY1" fmla="*/ 100 h 10000"/>
                <a:gd name="connsiteX2" fmla="*/ 10000 w 10000"/>
                <a:gd name="connsiteY2" fmla="*/ 0 h 10000"/>
                <a:gd name="connsiteX3" fmla="*/ 9994 w 10000"/>
                <a:gd name="connsiteY3" fmla="*/ 9956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cubicBezTo>
                    <a:pt x="576" y="6508"/>
                    <a:pt x="1065" y="3592"/>
                    <a:pt x="1640" y="100"/>
                  </a:cubicBezTo>
                  <a:lnTo>
                    <a:pt x="10000" y="0"/>
                  </a:lnTo>
                  <a:cubicBezTo>
                    <a:pt x="10004" y="3914"/>
                    <a:pt x="9991" y="6042"/>
                    <a:pt x="9994" y="9956"/>
                  </a:cubicBezTo>
                  <a:lnTo>
                    <a:pt x="0" y="1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grpSp>
      <p:sp>
        <p:nvSpPr>
          <p:cNvPr id="33" name="Text Placeholder 9">
            <a:extLst>
              <a:ext uri="{FF2B5EF4-FFF2-40B4-BE49-F238E27FC236}">
                <a16:creationId xmlns:a16="http://schemas.microsoft.com/office/drawing/2014/main" id="{1AF27A60-4937-4BD8-9F5D-7D7C1D2414AD}"/>
              </a:ext>
            </a:extLst>
          </p:cNvPr>
          <p:cNvSpPr>
            <a:spLocks noGrp="1"/>
          </p:cNvSpPr>
          <p:nvPr>
            <p:ph type="body" sz="quarter" idx="10" hasCustomPrompt="1"/>
          </p:nvPr>
        </p:nvSpPr>
        <p:spPr>
          <a:xfrm>
            <a:off x="4502702" y="16625"/>
            <a:ext cx="7689298" cy="932723"/>
          </a:xfrm>
          <a:prstGeom prst="rect">
            <a:avLst/>
          </a:prstGeom>
        </p:spPr>
        <p:txBody>
          <a:bodyPr anchor="ctr"/>
          <a:lstStyle>
            <a:lvl1pPr marL="0" indent="0" algn="ctr">
              <a:buNone/>
              <a:defRPr sz="4300" b="1" baseline="0">
                <a:solidFill>
                  <a:schemeClr val="bg1"/>
                </a:solidFill>
                <a:latin typeface="Arial" panose="020B0604020202020204" pitchFamily="34" charset="0"/>
                <a:cs typeface="Arial" pitchFamily="34" charset="0"/>
              </a:defRPr>
            </a:lvl1pPr>
          </a:lstStyle>
          <a:p>
            <a:pPr lvl="0"/>
            <a:r>
              <a:rPr lang="en-US" altLang="ko-KR" dirty="0"/>
              <a:t>Insert Title Here</a:t>
            </a:r>
          </a:p>
        </p:txBody>
      </p:sp>
      <p:pic>
        <p:nvPicPr>
          <p:cNvPr id="2" name="Picture 1" descr="A picture containing font, text, screenshot, graphics&#10;&#10;Description automatically generated">
            <a:extLst>
              <a:ext uri="{FF2B5EF4-FFF2-40B4-BE49-F238E27FC236}">
                <a16:creationId xmlns:a16="http://schemas.microsoft.com/office/drawing/2014/main" id="{050FFD71-368E-905C-EEB1-294B1391FC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118" y="194372"/>
            <a:ext cx="2543626" cy="611494"/>
          </a:xfrm>
          <a:prstGeom prst="rect">
            <a:avLst/>
          </a:prstGeom>
        </p:spPr>
      </p:pic>
    </p:spTree>
    <p:extLst>
      <p:ext uri="{BB962C8B-B14F-4D97-AF65-F5344CB8AC3E}">
        <p14:creationId xmlns:p14="http://schemas.microsoft.com/office/powerpoint/2010/main" val="28615911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80B91-97F9-EEB0-ABCF-612D4F0676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67531C-3E6A-79C0-41A3-5CA0E14800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1A0883-5A9A-5A07-B51B-3CE91AB59569}"/>
              </a:ext>
            </a:extLst>
          </p:cNvPr>
          <p:cNvSpPr>
            <a:spLocks noGrp="1"/>
          </p:cNvSpPr>
          <p:nvPr>
            <p:ph type="dt" sz="half" idx="10"/>
          </p:nvPr>
        </p:nvSpPr>
        <p:spPr/>
        <p:txBody>
          <a:bodyPr/>
          <a:lstStyle/>
          <a:p>
            <a:fld id="{DD810251-A6EE-B24D-A523-62BA2D1CEA8B}" type="datetimeFigureOut">
              <a:rPr lang="en-US" smtClean="0"/>
              <a:t>4/2/2025</a:t>
            </a:fld>
            <a:endParaRPr lang="en-US"/>
          </a:p>
        </p:txBody>
      </p:sp>
      <p:sp>
        <p:nvSpPr>
          <p:cNvPr id="5" name="Footer Placeholder 4">
            <a:extLst>
              <a:ext uri="{FF2B5EF4-FFF2-40B4-BE49-F238E27FC236}">
                <a16:creationId xmlns:a16="http://schemas.microsoft.com/office/drawing/2014/main" id="{2330086A-B09A-CA2C-6088-623C1B2108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FA542A-3A0F-0FEA-E849-07D362BF6DE2}"/>
              </a:ext>
            </a:extLst>
          </p:cNvPr>
          <p:cNvSpPr>
            <a:spLocks noGrp="1"/>
          </p:cNvSpPr>
          <p:nvPr>
            <p:ph type="sldNum" sz="quarter" idx="12"/>
          </p:nvPr>
        </p:nvSpPr>
        <p:spPr/>
        <p:txBody>
          <a:bodyPr/>
          <a:lstStyle/>
          <a:p>
            <a:fld id="{E759DB33-4AED-8B47-B57F-E76BC25B55C7}" type="slidenum">
              <a:rPr lang="en-US" smtClean="0"/>
              <a:t>‹#›</a:t>
            </a:fld>
            <a:endParaRPr lang="en-US"/>
          </a:p>
        </p:txBody>
      </p:sp>
    </p:spTree>
    <p:extLst>
      <p:ext uri="{BB962C8B-B14F-4D97-AF65-F5344CB8AC3E}">
        <p14:creationId xmlns:p14="http://schemas.microsoft.com/office/powerpoint/2010/main" val="723845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con Librar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02226A-59FD-443E-8FBF-4BFD88ABD058}"/>
              </a:ext>
            </a:extLst>
          </p:cNvPr>
          <p:cNvSpPr txBox="1">
            <a:spLocks/>
          </p:cNvSpPr>
          <p:nvPr userDrawn="1"/>
        </p:nvSpPr>
        <p:spPr>
          <a:xfrm>
            <a:off x="838200" y="1119997"/>
            <a:ext cx="10515600" cy="106857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70000"/>
              </a:lnSpc>
              <a:spcBef>
                <a:spcPts val="0"/>
              </a:spcBef>
              <a:buNone/>
            </a:pPr>
            <a:r>
              <a:rPr lang="en-US" sz="2400" dirty="0">
                <a:solidFill>
                  <a:schemeClr val="accent3">
                    <a:lumMod val="50000"/>
                  </a:schemeClr>
                </a:solidFill>
              </a:rPr>
              <a:t>CLICK      an icon.</a:t>
            </a:r>
          </a:p>
          <a:p>
            <a:pPr marL="0" indent="0" algn="ctr">
              <a:lnSpc>
                <a:spcPct val="70000"/>
              </a:lnSpc>
              <a:spcBef>
                <a:spcPts val="0"/>
              </a:spcBef>
              <a:buNone/>
            </a:pPr>
            <a:r>
              <a:rPr lang="en-US" sz="2400" dirty="0">
                <a:solidFill>
                  <a:schemeClr val="accent3">
                    <a:lumMod val="50000"/>
                  </a:schemeClr>
                </a:solidFill>
              </a:rPr>
              <a:t>COPY (Ctrl + C) and PASTE (Ctrl + V) into any slide.</a:t>
            </a:r>
          </a:p>
        </p:txBody>
      </p:sp>
      <p:sp>
        <p:nvSpPr>
          <p:cNvPr id="4" name="Title 6">
            <a:extLst>
              <a:ext uri="{FF2B5EF4-FFF2-40B4-BE49-F238E27FC236}">
                <a16:creationId xmlns:a16="http://schemas.microsoft.com/office/drawing/2014/main" id="{41A4392F-B57B-4B79-9D79-C6E9352E5E25}"/>
              </a:ext>
            </a:extLst>
          </p:cNvPr>
          <p:cNvSpPr txBox="1">
            <a:spLocks/>
          </p:cNvSpPr>
          <p:nvPr userDrawn="1"/>
        </p:nvSpPr>
        <p:spPr>
          <a:xfrm>
            <a:off x="838200" y="221260"/>
            <a:ext cx="10515600" cy="6368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300" b="1" dirty="0">
                <a:solidFill>
                  <a:schemeClr val="tx1"/>
                </a:solidFill>
                <a:latin typeface="Arial" panose="020B0604020202020204" pitchFamily="34" charset="0"/>
                <a:cs typeface="Arial" panose="020B0604020202020204" pitchFamily="34" charset="0"/>
              </a:rPr>
              <a:t>Icon Library</a:t>
            </a:r>
          </a:p>
        </p:txBody>
      </p:sp>
      <p:grpSp>
        <p:nvGrpSpPr>
          <p:cNvPr id="5" name="Group 4">
            <a:extLst>
              <a:ext uri="{FF2B5EF4-FFF2-40B4-BE49-F238E27FC236}">
                <a16:creationId xmlns:a16="http://schemas.microsoft.com/office/drawing/2014/main" id="{CD090B1B-524E-4201-8036-6FDB79DE3192}"/>
              </a:ext>
            </a:extLst>
          </p:cNvPr>
          <p:cNvGrpSpPr/>
          <p:nvPr userDrawn="1"/>
        </p:nvGrpSpPr>
        <p:grpSpPr>
          <a:xfrm>
            <a:off x="5827223" y="994012"/>
            <a:ext cx="376564" cy="421802"/>
            <a:chOff x="1780177" y="1410728"/>
            <a:chExt cx="408562" cy="457644"/>
          </a:xfrm>
        </p:grpSpPr>
        <p:pic>
          <p:nvPicPr>
            <p:cNvPr id="6" name="Graphic 5" descr="Cursor">
              <a:extLst>
                <a:ext uri="{FF2B5EF4-FFF2-40B4-BE49-F238E27FC236}">
                  <a16:creationId xmlns:a16="http://schemas.microsoft.com/office/drawing/2014/main" id="{EAD78A46-C625-4EF0-B4C8-49C1BC5787B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754985">
              <a:off x="1780177" y="1459810"/>
              <a:ext cx="408562" cy="408562"/>
            </a:xfrm>
            <a:prstGeom prst="rect">
              <a:avLst/>
            </a:prstGeom>
          </p:spPr>
        </p:pic>
        <p:sp>
          <p:nvSpPr>
            <p:cNvPr id="7" name="Rectangle 6">
              <a:extLst>
                <a:ext uri="{FF2B5EF4-FFF2-40B4-BE49-F238E27FC236}">
                  <a16:creationId xmlns:a16="http://schemas.microsoft.com/office/drawing/2014/main" id="{4D092870-7D62-4BF1-A0A0-AA4184D8FB5B}"/>
                </a:ext>
              </a:extLst>
            </p:cNvPr>
            <p:cNvSpPr/>
            <p:nvPr/>
          </p:nvSpPr>
          <p:spPr>
            <a:xfrm>
              <a:off x="1811914" y="1410728"/>
              <a:ext cx="172544" cy="172542"/>
            </a:xfrm>
            <a:prstGeom prst="rect">
              <a:avLst/>
            </a:prstGeom>
            <a:noFill/>
            <a:ln w="28575">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descr="A picture containing font, text, screenshot, graphics&#10;&#10;Description automatically generated">
            <a:extLst>
              <a:ext uri="{FF2B5EF4-FFF2-40B4-BE49-F238E27FC236}">
                <a16:creationId xmlns:a16="http://schemas.microsoft.com/office/drawing/2014/main" id="{603A10F2-8CF9-9CF9-3825-D0EB50E0591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394113" y="5902714"/>
            <a:ext cx="2543626" cy="611494"/>
          </a:xfrm>
          <a:prstGeom prst="rect">
            <a:avLst/>
          </a:prstGeom>
        </p:spPr>
      </p:pic>
    </p:spTree>
    <p:extLst>
      <p:ext uri="{BB962C8B-B14F-4D97-AF65-F5344CB8AC3E}">
        <p14:creationId xmlns:p14="http://schemas.microsoft.com/office/powerpoint/2010/main" val="1438416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ction Title">
    <p:spTree>
      <p:nvGrpSpPr>
        <p:cNvPr id="1" name=""/>
        <p:cNvGrpSpPr/>
        <p:nvPr/>
      </p:nvGrpSpPr>
      <p:grpSpPr>
        <a:xfrm>
          <a:off x="0" y="0"/>
          <a:ext cx="0" cy="0"/>
          <a:chOff x="0" y="0"/>
          <a:chExt cx="0" cy="0"/>
        </a:xfrm>
      </p:grpSpPr>
      <p:sp>
        <p:nvSpPr>
          <p:cNvPr id="6" name="Rectangle 5"/>
          <p:cNvSpPr/>
          <p:nvPr userDrawn="1"/>
        </p:nvSpPr>
        <p:spPr>
          <a:xfrm>
            <a:off x="0" y="0"/>
            <a:ext cx="136061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grpSp>
        <p:nvGrpSpPr>
          <p:cNvPr id="9" name="Group 8">
            <a:extLst>
              <a:ext uri="{FF2B5EF4-FFF2-40B4-BE49-F238E27FC236}">
                <a16:creationId xmlns:a16="http://schemas.microsoft.com/office/drawing/2014/main" id="{C2B67C6C-2A7C-4E92-99E8-87A0DC13B778}"/>
              </a:ext>
            </a:extLst>
          </p:cNvPr>
          <p:cNvGrpSpPr/>
          <p:nvPr userDrawn="1"/>
        </p:nvGrpSpPr>
        <p:grpSpPr>
          <a:xfrm>
            <a:off x="661555" y="2743200"/>
            <a:ext cx="1371600" cy="1371600"/>
            <a:chOff x="10058400" y="3566160"/>
            <a:chExt cx="1371600" cy="1371600"/>
          </a:xfrm>
        </p:grpSpPr>
        <p:sp>
          <p:nvSpPr>
            <p:cNvPr id="10" name="Oval 9">
              <a:extLst>
                <a:ext uri="{FF2B5EF4-FFF2-40B4-BE49-F238E27FC236}">
                  <a16:creationId xmlns:a16="http://schemas.microsoft.com/office/drawing/2014/main" id="{DE979097-8A8F-4F37-A329-D3651B91A2B3}"/>
                </a:ext>
              </a:extLst>
            </p:cNvPr>
            <p:cNvSpPr/>
            <p:nvPr userDrawn="1"/>
          </p:nvSpPr>
          <p:spPr>
            <a:xfrm>
              <a:off x="10058400" y="3566160"/>
              <a:ext cx="1371600" cy="137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11" name="Picture 10">
              <a:extLst>
                <a:ext uri="{FF2B5EF4-FFF2-40B4-BE49-F238E27FC236}">
                  <a16:creationId xmlns:a16="http://schemas.microsoft.com/office/drawing/2014/main" id="{4A45362C-DE04-4642-95FC-C5BE9EABD1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42916" y="3650676"/>
              <a:ext cx="1202568" cy="1202568"/>
            </a:xfrm>
            <a:prstGeom prst="rect">
              <a:avLst/>
            </a:prstGeom>
          </p:spPr>
        </p:pic>
      </p:grpSp>
      <p:pic>
        <p:nvPicPr>
          <p:cNvPr id="4" name="Picture 3" descr="A picture containing font, text, screenshot, graphics&#10;&#10;Description automatically generated">
            <a:extLst>
              <a:ext uri="{FF2B5EF4-FFF2-40B4-BE49-F238E27FC236}">
                <a16:creationId xmlns:a16="http://schemas.microsoft.com/office/drawing/2014/main" id="{FBE1D703-6709-4BC8-BBD4-BE719A203FA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25690" y="2642898"/>
            <a:ext cx="7358840" cy="1769084"/>
          </a:xfrm>
          <a:prstGeom prst="rect">
            <a:avLst/>
          </a:prstGeom>
        </p:spPr>
      </p:pic>
    </p:spTree>
    <p:extLst>
      <p:ext uri="{BB962C8B-B14F-4D97-AF65-F5344CB8AC3E}">
        <p14:creationId xmlns:p14="http://schemas.microsoft.com/office/powerpoint/2010/main" val="956053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Basic Layout">
    <p:spTree>
      <p:nvGrpSpPr>
        <p:cNvPr id="1" name=""/>
        <p:cNvGrpSpPr/>
        <p:nvPr/>
      </p:nvGrpSpPr>
      <p:grpSpPr>
        <a:xfrm>
          <a:off x="0" y="0"/>
          <a:ext cx="0" cy="0"/>
          <a:chOff x="0" y="0"/>
          <a:chExt cx="0" cy="0"/>
        </a:xfrm>
      </p:grpSpPr>
      <p:sp>
        <p:nvSpPr>
          <p:cNvPr id="11" name="Text Placeholder 9"/>
          <p:cNvSpPr>
            <a:spLocks noGrp="1"/>
          </p:cNvSpPr>
          <p:nvPr>
            <p:ph type="body" sz="quarter" idx="11" hasCustomPrompt="1"/>
          </p:nvPr>
        </p:nvSpPr>
        <p:spPr>
          <a:xfrm>
            <a:off x="1196791" y="3187148"/>
            <a:ext cx="2754989" cy="141642"/>
          </a:xfrm>
          <a:prstGeom prst="rect">
            <a:avLst/>
          </a:prstGeom>
        </p:spPr>
        <p:txBody>
          <a:bodyPr lIns="0" tIns="0" rIns="0" bIns="0" anchor="b"/>
          <a:lstStyle>
            <a:lvl1pPr marL="0" indent="0" algn="l">
              <a:buNone/>
              <a:defRPr sz="1200" b="0" baseline="0">
                <a:solidFill>
                  <a:schemeClr val="tx1">
                    <a:lumMod val="75000"/>
                    <a:lumOff val="25000"/>
                  </a:schemeClr>
                </a:solidFill>
                <a:latin typeface="+mn-lt"/>
                <a:cs typeface="Arial" pitchFamily="34" charset="0"/>
              </a:defRPr>
            </a:lvl1pPr>
          </a:lstStyle>
          <a:p>
            <a:pPr lvl="0"/>
            <a:r>
              <a:rPr lang="en-US" altLang="ko-KR" dirty="0"/>
              <a:t>Insert time here.</a:t>
            </a:r>
          </a:p>
        </p:txBody>
      </p:sp>
      <p:sp>
        <p:nvSpPr>
          <p:cNvPr id="7" name="Picture Placeholder 2">
            <a:extLst>
              <a:ext uri="{FF2B5EF4-FFF2-40B4-BE49-F238E27FC236}">
                <a16:creationId xmlns:a16="http://schemas.microsoft.com/office/drawing/2014/main" id="{8110197B-A6CC-4089-8770-8FB21AF5AFAC}"/>
              </a:ext>
            </a:extLst>
          </p:cNvPr>
          <p:cNvSpPr>
            <a:spLocks noGrp="1"/>
          </p:cNvSpPr>
          <p:nvPr>
            <p:ph type="pic" idx="12" hasCustomPrompt="1"/>
          </p:nvPr>
        </p:nvSpPr>
        <p:spPr>
          <a:xfrm>
            <a:off x="689598" y="1257546"/>
            <a:ext cx="3318362" cy="1816332"/>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13" name="Text Placeholder 9">
            <a:extLst>
              <a:ext uri="{FF2B5EF4-FFF2-40B4-BE49-F238E27FC236}">
                <a16:creationId xmlns:a16="http://schemas.microsoft.com/office/drawing/2014/main" id="{D85E8F0A-6C37-425B-91AA-363766B3E86A}"/>
              </a:ext>
            </a:extLst>
          </p:cNvPr>
          <p:cNvSpPr>
            <a:spLocks noGrp="1"/>
          </p:cNvSpPr>
          <p:nvPr>
            <p:ph type="body" sz="quarter" idx="14" hasCustomPrompt="1"/>
          </p:nvPr>
        </p:nvSpPr>
        <p:spPr>
          <a:xfrm>
            <a:off x="1196791" y="3324429"/>
            <a:ext cx="2754989" cy="457200"/>
          </a:xfrm>
          <a:prstGeom prst="rect">
            <a:avLst/>
          </a:prstGeom>
        </p:spPr>
        <p:txBody>
          <a:bodyPr lIns="0" tIns="0" rIns="0" bIns="0" anchor="t"/>
          <a:lstStyle>
            <a:lvl1pPr marL="0" indent="0" algn="l">
              <a:buNone/>
              <a:defRPr sz="1200" b="1" baseline="0">
                <a:solidFill>
                  <a:schemeClr val="tx1">
                    <a:lumMod val="75000"/>
                    <a:lumOff val="25000"/>
                  </a:schemeClr>
                </a:solidFill>
                <a:latin typeface="+mn-lt"/>
                <a:cs typeface="Arial" pitchFamily="34" charset="0"/>
              </a:defRPr>
            </a:lvl1pPr>
          </a:lstStyle>
          <a:p>
            <a:pPr lvl="0"/>
            <a:r>
              <a:rPr lang="en-US" altLang="ko-KR" dirty="0"/>
              <a:t>Insert title here.</a:t>
            </a:r>
          </a:p>
        </p:txBody>
      </p:sp>
      <p:sp>
        <p:nvSpPr>
          <p:cNvPr id="12" name="Text Placeholder 9">
            <a:extLst>
              <a:ext uri="{FF2B5EF4-FFF2-40B4-BE49-F238E27FC236}">
                <a16:creationId xmlns:a16="http://schemas.microsoft.com/office/drawing/2014/main" id="{02BEAD35-FFB9-4EF9-A88E-AD6C9A8DC916}"/>
              </a:ext>
            </a:extLst>
          </p:cNvPr>
          <p:cNvSpPr>
            <a:spLocks noGrp="1"/>
          </p:cNvSpPr>
          <p:nvPr>
            <p:ph type="body" sz="quarter" idx="15" hasCustomPrompt="1"/>
          </p:nvPr>
        </p:nvSpPr>
        <p:spPr>
          <a:xfrm>
            <a:off x="689597" y="3187148"/>
            <a:ext cx="507194" cy="141642"/>
          </a:xfrm>
          <a:prstGeom prst="rect">
            <a:avLst/>
          </a:prstGeom>
        </p:spPr>
        <p:txBody>
          <a:bodyPr tIns="0" bIns="0" anchor="b"/>
          <a:lstStyle>
            <a:lvl1pPr marL="0" indent="0" algn="ctr">
              <a:buNone/>
              <a:defRPr sz="1200" b="0" baseline="0">
                <a:solidFill>
                  <a:schemeClr val="tx1">
                    <a:lumMod val="75000"/>
                    <a:lumOff val="25000"/>
                  </a:schemeClr>
                </a:solidFill>
                <a:latin typeface="+mn-lt"/>
                <a:cs typeface="Arial" pitchFamily="34" charset="0"/>
              </a:defRPr>
            </a:lvl1pPr>
          </a:lstStyle>
          <a:p>
            <a:pPr lvl="0"/>
            <a:r>
              <a:rPr lang="en-US" altLang="ko-KR" dirty="0"/>
              <a:t>JAN</a:t>
            </a:r>
          </a:p>
        </p:txBody>
      </p:sp>
      <p:sp>
        <p:nvSpPr>
          <p:cNvPr id="14" name="Text Placeholder 9">
            <a:extLst>
              <a:ext uri="{FF2B5EF4-FFF2-40B4-BE49-F238E27FC236}">
                <a16:creationId xmlns:a16="http://schemas.microsoft.com/office/drawing/2014/main" id="{AB5EA8F5-F3C7-4E91-8DF9-7CBBD158DA96}"/>
              </a:ext>
            </a:extLst>
          </p:cNvPr>
          <p:cNvSpPr>
            <a:spLocks noGrp="1"/>
          </p:cNvSpPr>
          <p:nvPr>
            <p:ph type="body" sz="quarter" idx="16" hasCustomPrompt="1"/>
          </p:nvPr>
        </p:nvSpPr>
        <p:spPr>
          <a:xfrm>
            <a:off x="689596" y="3324428"/>
            <a:ext cx="507194" cy="140745"/>
          </a:xfrm>
          <a:prstGeom prst="rect">
            <a:avLst/>
          </a:prstGeom>
        </p:spPr>
        <p:txBody>
          <a:bodyPr tIns="0" bIns="0" anchor="t"/>
          <a:lstStyle>
            <a:lvl1pPr marL="0" indent="0" algn="ctr">
              <a:buNone/>
              <a:defRPr sz="1200" b="1" baseline="0">
                <a:solidFill>
                  <a:schemeClr val="tx1">
                    <a:lumMod val="75000"/>
                    <a:lumOff val="25000"/>
                  </a:schemeClr>
                </a:solidFill>
                <a:latin typeface="+mn-lt"/>
                <a:cs typeface="Arial" pitchFamily="34" charset="0"/>
              </a:defRPr>
            </a:lvl1pPr>
          </a:lstStyle>
          <a:p>
            <a:pPr lvl="0"/>
            <a:r>
              <a:rPr lang="en-US" altLang="ko-KR" dirty="0"/>
              <a:t>XX</a:t>
            </a:r>
          </a:p>
        </p:txBody>
      </p:sp>
      <p:sp>
        <p:nvSpPr>
          <p:cNvPr id="20" name="Text Placeholder 9">
            <a:extLst>
              <a:ext uri="{FF2B5EF4-FFF2-40B4-BE49-F238E27FC236}">
                <a16:creationId xmlns:a16="http://schemas.microsoft.com/office/drawing/2014/main" id="{B775A122-C3B6-4941-8271-C3F178A8D9F0}"/>
              </a:ext>
            </a:extLst>
          </p:cNvPr>
          <p:cNvSpPr>
            <a:spLocks noGrp="1"/>
          </p:cNvSpPr>
          <p:nvPr>
            <p:ph type="body" sz="quarter" idx="17" hasCustomPrompt="1"/>
          </p:nvPr>
        </p:nvSpPr>
        <p:spPr>
          <a:xfrm>
            <a:off x="1196791" y="5879381"/>
            <a:ext cx="2754989" cy="141642"/>
          </a:xfrm>
          <a:prstGeom prst="rect">
            <a:avLst/>
          </a:prstGeom>
        </p:spPr>
        <p:txBody>
          <a:bodyPr lIns="0" tIns="0" rIns="0" bIns="0" anchor="b"/>
          <a:lstStyle>
            <a:lvl1pPr marL="0" indent="0" algn="l">
              <a:buNone/>
              <a:defRPr sz="1200" b="0" baseline="0">
                <a:solidFill>
                  <a:schemeClr val="tx1">
                    <a:lumMod val="75000"/>
                    <a:lumOff val="25000"/>
                  </a:schemeClr>
                </a:solidFill>
                <a:latin typeface="+mn-lt"/>
                <a:cs typeface="Arial" pitchFamily="34" charset="0"/>
              </a:defRPr>
            </a:lvl1pPr>
          </a:lstStyle>
          <a:p>
            <a:pPr lvl="0"/>
            <a:r>
              <a:rPr lang="en-US" altLang="ko-KR" dirty="0"/>
              <a:t>Insert time here.</a:t>
            </a:r>
          </a:p>
        </p:txBody>
      </p:sp>
      <p:sp>
        <p:nvSpPr>
          <p:cNvPr id="21" name="Picture Placeholder 2">
            <a:extLst>
              <a:ext uri="{FF2B5EF4-FFF2-40B4-BE49-F238E27FC236}">
                <a16:creationId xmlns:a16="http://schemas.microsoft.com/office/drawing/2014/main" id="{E1C5ACC8-0A1E-4780-8B30-6C5FD78ADF54}"/>
              </a:ext>
            </a:extLst>
          </p:cNvPr>
          <p:cNvSpPr>
            <a:spLocks noGrp="1"/>
          </p:cNvSpPr>
          <p:nvPr>
            <p:ph type="pic" idx="18" hasCustomPrompt="1"/>
          </p:nvPr>
        </p:nvSpPr>
        <p:spPr>
          <a:xfrm>
            <a:off x="689598" y="3949779"/>
            <a:ext cx="3318362" cy="1816332"/>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22" name="Text Placeholder 9">
            <a:extLst>
              <a:ext uri="{FF2B5EF4-FFF2-40B4-BE49-F238E27FC236}">
                <a16:creationId xmlns:a16="http://schemas.microsoft.com/office/drawing/2014/main" id="{1D118E54-A476-4739-AD3B-C1A828B8B954}"/>
              </a:ext>
            </a:extLst>
          </p:cNvPr>
          <p:cNvSpPr>
            <a:spLocks noGrp="1"/>
          </p:cNvSpPr>
          <p:nvPr>
            <p:ph type="body" sz="quarter" idx="19" hasCustomPrompt="1"/>
          </p:nvPr>
        </p:nvSpPr>
        <p:spPr>
          <a:xfrm>
            <a:off x="1196791" y="6016662"/>
            <a:ext cx="2754989" cy="457200"/>
          </a:xfrm>
          <a:prstGeom prst="rect">
            <a:avLst/>
          </a:prstGeom>
        </p:spPr>
        <p:txBody>
          <a:bodyPr lIns="0" tIns="0" rIns="0" bIns="0" anchor="t"/>
          <a:lstStyle>
            <a:lvl1pPr marL="0" indent="0" algn="l">
              <a:buNone/>
              <a:defRPr sz="1200" b="1" baseline="0">
                <a:solidFill>
                  <a:schemeClr val="tx1">
                    <a:lumMod val="75000"/>
                    <a:lumOff val="25000"/>
                  </a:schemeClr>
                </a:solidFill>
                <a:latin typeface="+mn-lt"/>
                <a:cs typeface="Arial" pitchFamily="34" charset="0"/>
              </a:defRPr>
            </a:lvl1pPr>
          </a:lstStyle>
          <a:p>
            <a:pPr lvl="0"/>
            <a:r>
              <a:rPr lang="en-US" altLang="ko-KR" dirty="0"/>
              <a:t>Insert title here.</a:t>
            </a:r>
          </a:p>
        </p:txBody>
      </p:sp>
      <p:sp>
        <p:nvSpPr>
          <p:cNvPr id="23" name="Text Placeholder 9">
            <a:extLst>
              <a:ext uri="{FF2B5EF4-FFF2-40B4-BE49-F238E27FC236}">
                <a16:creationId xmlns:a16="http://schemas.microsoft.com/office/drawing/2014/main" id="{3C3EC58A-9986-44B4-B0C0-F02FCB67A6FE}"/>
              </a:ext>
            </a:extLst>
          </p:cNvPr>
          <p:cNvSpPr>
            <a:spLocks noGrp="1"/>
          </p:cNvSpPr>
          <p:nvPr>
            <p:ph type="body" sz="quarter" idx="20" hasCustomPrompt="1"/>
          </p:nvPr>
        </p:nvSpPr>
        <p:spPr>
          <a:xfrm>
            <a:off x="689597" y="5879381"/>
            <a:ext cx="507194" cy="141642"/>
          </a:xfrm>
          <a:prstGeom prst="rect">
            <a:avLst/>
          </a:prstGeom>
        </p:spPr>
        <p:txBody>
          <a:bodyPr tIns="0" bIns="0" anchor="b"/>
          <a:lstStyle>
            <a:lvl1pPr marL="0" indent="0" algn="ctr">
              <a:buNone/>
              <a:defRPr sz="1200" b="0" baseline="0">
                <a:solidFill>
                  <a:schemeClr val="tx1">
                    <a:lumMod val="75000"/>
                    <a:lumOff val="25000"/>
                  </a:schemeClr>
                </a:solidFill>
                <a:latin typeface="+mn-lt"/>
                <a:cs typeface="Arial" pitchFamily="34" charset="0"/>
              </a:defRPr>
            </a:lvl1pPr>
          </a:lstStyle>
          <a:p>
            <a:pPr lvl="0"/>
            <a:r>
              <a:rPr lang="en-US" altLang="ko-KR" dirty="0"/>
              <a:t>JAN</a:t>
            </a:r>
          </a:p>
        </p:txBody>
      </p:sp>
      <p:sp>
        <p:nvSpPr>
          <p:cNvPr id="24" name="Text Placeholder 9">
            <a:extLst>
              <a:ext uri="{FF2B5EF4-FFF2-40B4-BE49-F238E27FC236}">
                <a16:creationId xmlns:a16="http://schemas.microsoft.com/office/drawing/2014/main" id="{76BF3CE2-C6D7-4BB2-8C29-EF122A4A3BC5}"/>
              </a:ext>
            </a:extLst>
          </p:cNvPr>
          <p:cNvSpPr>
            <a:spLocks noGrp="1"/>
          </p:cNvSpPr>
          <p:nvPr>
            <p:ph type="body" sz="quarter" idx="21" hasCustomPrompt="1"/>
          </p:nvPr>
        </p:nvSpPr>
        <p:spPr>
          <a:xfrm>
            <a:off x="689596" y="6016661"/>
            <a:ext cx="507194" cy="140745"/>
          </a:xfrm>
          <a:prstGeom prst="rect">
            <a:avLst/>
          </a:prstGeom>
        </p:spPr>
        <p:txBody>
          <a:bodyPr tIns="0" bIns="0" anchor="t"/>
          <a:lstStyle>
            <a:lvl1pPr marL="0" indent="0" algn="ctr">
              <a:buNone/>
              <a:defRPr sz="1200" b="1" baseline="0">
                <a:solidFill>
                  <a:schemeClr val="tx1">
                    <a:lumMod val="75000"/>
                    <a:lumOff val="25000"/>
                  </a:schemeClr>
                </a:solidFill>
                <a:latin typeface="+mn-lt"/>
                <a:cs typeface="Arial" pitchFamily="34" charset="0"/>
              </a:defRPr>
            </a:lvl1pPr>
          </a:lstStyle>
          <a:p>
            <a:pPr lvl="0"/>
            <a:r>
              <a:rPr lang="en-US" altLang="ko-KR" dirty="0"/>
              <a:t>XX</a:t>
            </a:r>
          </a:p>
        </p:txBody>
      </p:sp>
      <p:sp>
        <p:nvSpPr>
          <p:cNvPr id="26" name="Text Placeholder 9">
            <a:extLst>
              <a:ext uri="{FF2B5EF4-FFF2-40B4-BE49-F238E27FC236}">
                <a16:creationId xmlns:a16="http://schemas.microsoft.com/office/drawing/2014/main" id="{BC727410-25A4-473D-A509-A227C8B4E1E4}"/>
              </a:ext>
            </a:extLst>
          </p:cNvPr>
          <p:cNvSpPr>
            <a:spLocks noGrp="1"/>
          </p:cNvSpPr>
          <p:nvPr>
            <p:ph type="body" sz="quarter" idx="22" hasCustomPrompt="1"/>
          </p:nvPr>
        </p:nvSpPr>
        <p:spPr>
          <a:xfrm>
            <a:off x="8657081" y="3187148"/>
            <a:ext cx="2754989" cy="141642"/>
          </a:xfrm>
          <a:prstGeom prst="rect">
            <a:avLst/>
          </a:prstGeom>
        </p:spPr>
        <p:txBody>
          <a:bodyPr lIns="0" tIns="0" rIns="0" bIns="0" anchor="b"/>
          <a:lstStyle>
            <a:lvl1pPr marL="0" indent="0" algn="l">
              <a:buNone/>
              <a:defRPr sz="1200" b="0" baseline="0">
                <a:solidFill>
                  <a:schemeClr val="tx1">
                    <a:lumMod val="75000"/>
                    <a:lumOff val="25000"/>
                  </a:schemeClr>
                </a:solidFill>
                <a:latin typeface="+mn-lt"/>
                <a:cs typeface="Arial" pitchFamily="34" charset="0"/>
              </a:defRPr>
            </a:lvl1pPr>
          </a:lstStyle>
          <a:p>
            <a:pPr lvl="0"/>
            <a:r>
              <a:rPr lang="en-US" altLang="ko-KR" dirty="0"/>
              <a:t>Insert time here.</a:t>
            </a:r>
          </a:p>
        </p:txBody>
      </p:sp>
      <p:sp>
        <p:nvSpPr>
          <p:cNvPr id="27" name="Picture Placeholder 2">
            <a:extLst>
              <a:ext uri="{FF2B5EF4-FFF2-40B4-BE49-F238E27FC236}">
                <a16:creationId xmlns:a16="http://schemas.microsoft.com/office/drawing/2014/main" id="{73B84A4B-CCEE-47B1-8DA6-365E736B7BB6}"/>
              </a:ext>
            </a:extLst>
          </p:cNvPr>
          <p:cNvSpPr>
            <a:spLocks noGrp="1"/>
          </p:cNvSpPr>
          <p:nvPr>
            <p:ph type="pic" idx="23" hasCustomPrompt="1"/>
          </p:nvPr>
        </p:nvSpPr>
        <p:spPr>
          <a:xfrm>
            <a:off x="8149888" y="1257546"/>
            <a:ext cx="3318362" cy="1816332"/>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28" name="Text Placeholder 9">
            <a:extLst>
              <a:ext uri="{FF2B5EF4-FFF2-40B4-BE49-F238E27FC236}">
                <a16:creationId xmlns:a16="http://schemas.microsoft.com/office/drawing/2014/main" id="{A6077DAE-B6D3-46F8-885E-3FE3C8BED3D4}"/>
              </a:ext>
            </a:extLst>
          </p:cNvPr>
          <p:cNvSpPr>
            <a:spLocks noGrp="1"/>
          </p:cNvSpPr>
          <p:nvPr>
            <p:ph type="body" sz="quarter" idx="24" hasCustomPrompt="1"/>
          </p:nvPr>
        </p:nvSpPr>
        <p:spPr>
          <a:xfrm>
            <a:off x="8657081" y="3324429"/>
            <a:ext cx="2754989" cy="457200"/>
          </a:xfrm>
          <a:prstGeom prst="rect">
            <a:avLst/>
          </a:prstGeom>
        </p:spPr>
        <p:txBody>
          <a:bodyPr lIns="0" tIns="0" rIns="0" bIns="0" anchor="t"/>
          <a:lstStyle>
            <a:lvl1pPr marL="0" indent="0" algn="l">
              <a:buNone/>
              <a:defRPr sz="1200" b="1" baseline="0">
                <a:solidFill>
                  <a:schemeClr val="tx1">
                    <a:lumMod val="75000"/>
                    <a:lumOff val="25000"/>
                  </a:schemeClr>
                </a:solidFill>
                <a:latin typeface="+mn-lt"/>
                <a:cs typeface="Arial" pitchFamily="34" charset="0"/>
              </a:defRPr>
            </a:lvl1pPr>
          </a:lstStyle>
          <a:p>
            <a:pPr lvl="0"/>
            <a:r>
              <a:rPr lang="en-US" altLang="ko-KR" dirty="0"/>
              <a:t>Insert title here.</a:t>
            </a:r>
          </a:p>
        </p:txBody>
      </p:sp>
      <p:sp>
        <p:nvSpPr>
          <p:cNvPr id="29" name="Text Placeholder 9">
            <a:extLst>
              <a:ext uri="{FF2B5EF4-FFF2-40B4-BE49-F238E27FC236}">
                <a16:creationId xmlns:a16="http://schemas.microsoft.com/office/drawing/2014/main" id="{1F968A87-7B20-47C6-81E1-115F10DDF930}"/>
              </a:ext>
            </a:extLst>
          </p:cNvPr>
          <p:cNvSpPr>
            <a:spLocks noGrp="1"/>
          </p:cNvSpPr>
          <p:nvPr>
            <p:ph type="body" sz="quarter" idx="25" hasCustomPrompt="1"/>
          </p:nvPr>
        </p:nvSpPr>
        <p:spPr>
          <a:xfrm>
            <a:off x="8149887" y="3187148"/>
            <a:ext cx="507194" cy="141642"/>
          </a:xfrm>
          <a:prstGeom prst="rect">
            <a:avLst/>
          </a:prstGeom>
        </p:spPr>
        <p:txBody>
          <a:bodyPr tIns="0" bIns="0" anchor="b"/>
          <a:lstStyle>
            <a:lvl1pPr marL="0" indent="0" algn="ctr">
              <a:buNone/>
              <a:defRPr sz="1200" b="0" baseline="0">
                <a:solidFill>
                  <a:schemeClr val="tx1">
                    <a:lumMod val="75000"/>
                    <a:lumOff val="25000"/>
                  </a:schemeClr>
                </a:solidFill>
                <a:latin typeface="+mn-lt"/>
                <a:cs typeface="Arial" pitchFamily="34" charset="0"/>
              </a:defRPr>
            </a:lvl1pPr>
          </a:lstStyle>
          <a:p>
            <a:pPr lvl="0"/>
            <a:r>
              <a:rPr lang="en-US" altLang="ko-KR" dirty="0"/>
              <a:t>JAN</a:t>
            </a:r>
          </a:p>
        </p:txBody>
      </p:sp>
      <p:sp>
        <p:nvSpPr>
          <p:cNvPr id="30" name="Text Placeholder 9">
            <a:extLst>
              <a:ext uri="{FF2B5EF4-FFF2-40B4-BE49-F238E27FC236}">
                <a16:creationId xmlns:a16="http://schemas.microsoft.com/office/drawing/2014/main" id="{A0C8AE3F-4BF7-4FE5-A37A-A92A76AD5D0E}"/>
              </a:ext>
            </a:extLst>
          </p:cNvPr>
          <p:cNvSpPr>
            <a:spLocks noGrp="1"/>
          </p:cNvSpPr>
          <p:nvPr>
            <p:ph type="body" sz="quarter" idx="26" hasCustomPrompt="1"/>
          </p:nvPr>
        </p:nvSpPr>
        <p:spPr>
          <a:xfrm>
            <a:off x="8149886" y="3324428"/>
            <a:ext cx="507194" cy="140745"/>
          </a:xfrm>
          <a:prstGeom prst="rect">
            <a:avLst/>
          </a:prstGeom>
        </p:spPr>
        <p:txBody>
          <a:bodyPr tIns="0" bIns="0" anchor="t"/>
          <a:lstStyle>
            <a:lvl1pPr marL="0" indent="0" algn="ctr">
              <a:buNone/>
              <a:defRPr sz="1200" b="1" baseline="0">
                <a:solidFill>
                  <a:schemeClr val="tx1">
                    <a:lumMod val="75000"/>
                    <a:lumOff val="25000"/>
                  </a:schemeClr>
                </a:solidFill>
                <a:latin typeface="+mn-lt"/>
                <a:cs typeface="Arial" pitchFamily="34" charset="0"/>
              </a:defRPr>
            </a:lvl1pPr>
          </a:lstStyle>
          <a:p>
            <a:pPr lvl="0"/>
            <a:r>
              <a:rPr lang="en-US" altLang="ko-KR" dirty="0"/>
              <a:t>XX</a:t>
            </a:r>
          </a:p>
        </p:txBody>
      </p:sp>
      <p:sp>
        <p:nvSpPr>
          <p:cNvPr id="31" name="Text Placeholder 9">
            <a:extLst>
              <a:ext uri="{FF2B5EF4-FFF2-40B4-BE49-F238E27FC236}">
                <a16:creationId xmlns:a16="http://schemas.microsoft.com/office/drawing/2014/main" id="{2BF03273-3BBD-47DA-9360-833D02755ED9}"/>
              </a:ext>
            </a:extLst>
          </p:cNvPr>
          <p:cNvSpPr>
            <a:spLocks noGrp="1"/>
          </p:cNvSpPr>
          <p:nvPr>
            <p:ph type="body" sz="quarter" idx="27" hasCustomPrompt="1"/>
          </p:nvPr>
        </p:nvSpPr>
        <p:spPr>
          <a:xfrm>
            <a:off x="8657081" y="5879381"/>
            <a:ext cx="2754989" cy="141642"/>
          </a:xfrm>
          <a:prstGeom prst="rect">
            <a:avLst/>
          </a:prstGeom>
        </p:spPr>
        <p:txBody>
          <a:bodyPr lIns="0" tIns="0" rIns="0" bIns="0" anchor="b"/>
          <a:lstStyle>
            <a:lvl1pPr marL="0" indent="0" algn="l">
              <a:buNone/>
              <a:defRPr sz="1200" b="0" baseline="0">
                <a:solidFill>
                  <a:schemeClr val="tx1">
                    <a:lumMod val="75000"/>
                    <a:lumOff val="25000"/>
                  </a:schemeClr>
                </a:solidFill>
                <a:latin typeface="+mn-lt"/>
                <a:cs typeface="Arial" pitchFamily="34" charset="0"/>
              </a:defRPr>
            </a:lvl1pPr>
          </a:lstStyle>
          <a:p>
            <a:pPr lvl="0"/>
            <a:r>
              <a:rPr lang="en-US" altLang="ko-KR" dirty="0"/>
              <a:t>Insert time here.</a:t>
            </a:r>
          </a:p>
        </p:txBody>
      </p:sp>
      <p:sp>
        <p:nvSpPr>
          <p:cNvPr id="32" name="Picture Placeholder 2">
            <a:extLst>
              <a:ext uri="{FF2B5EF4-FFF2-40B4-BE49-F238E27FC236}">
                <a16:creationId xmlns:a16="http://schemas.microsoft.com/office/drawing/2014/main" id="{20840724-22D6-4C96-80FB-09DCFD3A60C5}"/>
              </a:ext>
            </a:extLst>
          </p:cNvPr>
          <p:cNvSpPr>
            <a:spLocks noGrp="1"/>
          </p:cNvSpPr>
          <p:nvPr>
            <p:ph type="pic" idx="28" hasCustomPrompt="1"/>
          </p:nvPr>
        </p:nvSpPr>
        <p:spPr>
          <a:xfrm>
            <a:off x="8149888" y="3949779"/>
            <a:ext cx="3318362" cy="1816332"/>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33" name="Text Placeholder 9">
            <a:extLst>
              <a:ext uri="{FF2B5EF4-FFF2-40B4-BE49-F238E27FC236}">
                <a16:creationId xmlns:a16="http://schemas.microsoft.com/office/drawing/2014/main" id="{9295C7CB-069D-4C33-BAC0-E0D9C19069B3}"/>
              </a:ext>
            </a:extLst>
          </p:cNvPr>
          <p:cNvSpPr>
            <a:spLocks noGrp="1"/>
          </p:cNvSpPr>
          <p:nvPr>
            <p:ph type="body" sz="quarter" idx="29" hasCustomPrompt="1"/>
          </p:nvPr>
        </p:nvSpPr>
        <p:spPr>
          <a:xfrm>
            <a:off x="8657081" y="6016662"/>
            <a:ext cx="2754989" cy="457200"/>
          </a:xfrm>
          <a:prstGeom prst="rect">
            <a:avLst/>
          </a:prstGeom>
        </p:spPr>
        <p:txBody>
          <a:bodyPr lIns="0" tIns="0" rIns="0" bIns="0" anchor="t"/>
          <a:lstStyle>
            <a:lvl1pPr marL="0" indent="0" algn="l">
              <a:buNone/>
              <a:defRPr sz="1200" b="1" baseline="0">
                <a:solidFill>
                  <a:schemeClr val="tx1">
                    <a:lumMod val="75000"/>
                    <a:lumOff val="25000"/>
                  </a:schemeClr>
                </a:solidFill>
                <a:latin typeface="+mn-lt"/>
                <a:cs typeface="Arial" pitchFamily="34" charset="0"/>
              </a:defRPr>
            </a:lvl1pPr>
          </a:lstStyle>
          <a:p>
            <a:pPr lvl="0"/>
            <a:r>
              <a:rPr lang="en-US" altLang="ko-KR" dirty="0"/>
              <a:t>Insert title here.</a:t>
            </a:r>
          </a:p>
        </p:txBody>
      </p:sp>
      <p:sp>
        <p:nvSpPr>
          <p:cNvPr id="34" name="Text Placeholder 9">
            <a:extLst>
              <a:ext uri="{FF2B5EF4-FFF2-40B4-BE49-F238E27FC236}">
                <a16:creationId xmlns:a16="http://schemas.microsoft.com/office/drawing/2014/main" id="{DFE750F6-18EA-438A-92E8-AAF4DC8D9422}"/>
              </a:ext>
            </a:extLst>
          </p:cNvPr>
          <p:cNvSpPr>
            <a:spLocks noGrp="1"/>
          </p:cNvSpPr>
          <p:nvPr>
            <p:ph type="body" sz="quarter" idx="30" hasCustomPrompt="1"/>
          </p:nvPr>
        </p:nvSpPr>
        <p:spPr>
          <a:xfrm>
            <a:off x="8149887" y="5879381"/>
            <a:ext cx="507194" cy="141642"/>
          </a:xfrm>
          <a:prstGeom prst="rect">
            <a:avLst/>
          </a:prstGeom>
        </p:spPr>
        <p:txBody>
          <a:bodyPr tIns="0" bIns="0" anchor="b"/>
          <a:lstStyle>
            <a:lvl1pPr marL="0" indent="0" algn="ctr">
              <a:buNone/>
              <a:defRPr sz="1200" b="0" baseline="0">
                <a:solidFill>
                  <a:schemeClr val="tx1">
                    <a:lumMod val="75000"/>
                    <a:lumOff val="25000"/>
                  </a:schemeClr>
                </a:solidFill>
                <a:latin typeface="+mn-lt"/>
                <a:cs typeface="Arial" pitchFamily="34" charset="0"/>
              </a:defRPr>
            </a:lvl1pPr>
          </a:lstStyle>
          <a:p>
            <a:pPr lvl="0"/>
            <a:r>
              <a:rPr lang="en-US" altLang="ko-KR" dirty="0"/>
              <a:t>JAN</a:t>
            </a:r>
          </a:p>
        </p:txBody>
      </p:sp>
      <p:sp>
        <p:nvSpPr>
          <p:cNvPr id="35" name="Text Placeholder 9">
            <a:extLst>
              <a:ext uri="{FF2B5EF4-FFF2-40B4-BE49-F238E27FC236}">
                <a16:creationId xmlns:a16="http://schemas.microsoft.com/office/drawing/2014/main" id="{4152053E-D285-4BF4-92EB-42FF47DD98AF}"/>
              </a:ext>
            </a:extLst>
          </p:cNvPr>
          <p:cNvSpPr>
            <a:spLocks noGrp="1"/>
          </p:cNvSpPr>
          <p:nvPr>
            <p:ph type="body" sz="quarter" idx="31" hasCustomPrompt="1"/>
          </p:nvPr>
        </p:nvSpPr>
        <p:spPr>
          <a:xfrm>
            <a:off x="8149886" y="6016661"/>
            <a:ext cx="507194" cy="140745"/>
          </a:xfrm>
          <a:prstGeom prst="rect">
            <a:avLst/>
          </a:prstGeom>
        </p:spPr>
        <p:txBody>
          <a:bodyPr tIns="0" bIns="0" anchor="t"/>
          <a:lstStyle>
            <a:lvl1pPr marL="0" indent="0" algn="ctr">
              <a:buNone/>
              <a:defRPr sz="1200" b="1" baseline="0">
                <a:solidFill>
                  <a:schemeClr val="tx1">
                    <a:lumMod val="75000"/>
                    <a:lumOff val="25000"/>
                  </a:schemeClr>
                </a:solidFill>
                <a:latin typeface="+mn-lt"/>
                <a:cs typeface="Arial" pitchFamily="34" charset="0"/>
              </a:defRPr>
            </a:lvl1pPr>
          </a:lstStyle>
          <a:p>
            <a:pPr lvl="0"/>
            <a:r>
              <a:rPr lang="en-US" altLang="ko-KR" dirty="0"/>
              <a:t>XX</a:t>
            </a:r>
          </a:p>
        </p:txBody>
      </p:sp>
      <p:sp>
        <p:nvSpPr>
          <p:cNvPr id="36" name="Text Placeholder 9">
            <a:extLst>
              <a:ext uri="{FF2B5EF4-FFF2-40B4-BE49-F238E27FC236}">
                <a16:creationId xmlns:a16="http://schemas.microsoft.com/office/drawing/2014/main" id="{13C446FD-0CFF-4BE4-B453-7EBD0E897B83}"/>
              </a:ext>
            </a:extLst>
          </p:cNvPr>
          <p:cNvSpPr>
            <a:spLocks noGrp="1"/>
          </p:cNvSpPr>
          <p:nvPr>
            <p:ph type="body" sz="quarter" idx="32" hasCustomPrompt="1"/>
          </p:nvPr>
        </p:nvSpPr>
        <p:spPr>
          <a:xfrm>
            <a:off x="4926936" y="3187148"/>
            <a:ext cx="2754989" cy="141642"/>
          </a:xfrm>
          <a:prstGeom prst="rect">
            <a:avLst/>
          </a:prstGeom>
        </p:spPr>
        <p:txBody>
          <a:bodyPr lIns="0" tIns="0" rIns="0" bIns="0" anchor="b"/>
          <a:lstStyle>
            <a:lvl1pPr marL="0" indent="0" algn="l">
              <a:buNone/>
              <a:defRPr sz="1200" b="0" baseline="0">
                <a:solidFill>
                  <a:schemeClr val="tx1">
                    <a:lumMod val="75000"/>
                    <a:lumOff val="25000"/>
                  </a:schemeClr>
                </a:solidFill>
                <a:latin typeface="+mn-lt"/>
                <a:cs typeface="Arial" pitchFamily="34" charset="0"/>
              </a:defRPr>
            </a:lvl1pPr>
          </a:lstStyle>
          <a:p>
            <a:pPr lvl="0"/>
            <a:r>
              <a:rPr lang="en-US" altLang="ko-KR" dirty="0"/>
              <a:t>Insert time here.</a:t>
            </a:r>
          </a:p>
        </p:txBody>
      </p:sp>
      <p:sp>
        <p:nvSpPr>
          <p:cNvPr id="37" name="Picture Placeholder 2">
            <a:extLst>
              <a:ext uri="{FF2B5EF4-FFF2-40B4-BE49-F238E27FC236}">
                <a16:creationId xmlns:a16="http://schemas.microsoft.com/office/drawing/2014/main" id="{8B61E46A-715D-43A0-A1EC-F3962EB9662B}"/>
              </a:ext>
            </a:extLst>
          </p:cNvPr>
          <p:cNvSpPr>
            <a:spLocks noGrp="1"/>
          </p:cNvSpPr>
          <p:nvPr>
            <p:ph type="pic" idx="33" hasCustomPrompt="1"/>
          </p:nvPr>
        </p:nvSpPr>
        <p:spPr>
          <a:xfrm>
            <a:off x="4419743" y="1257546"/>
            <a:ext cx="3318362" cy="1816332"/>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38" name="Text Placeholder 9">
            <a:extLst>
              <a:ext uri="{FF2B5EF4-FFF2-40B4-BE49-F238E27FC236}">
                <a16:creationId xmlns:a16="http://schemas.microsoft.com/office/drawing/2014/main" id="{8F13F86B-C0A8-42A8-A17E-A4A7001E8F50}"/>
              </a:ext>
            </a:extLst>
          </p:cNvPr>
          <p:cNvSpPr>
            <a:spLocks noGrp="1"/>
          </p:cNvSpPr>
          <p:nvPr>
            <p:ph type="body" sz="quarter" idx="34" hasCustomPrompt="1"/>
          </p:nvPr>
        </p:nvSpPr>
        <p:spPr>
          <a:xfrm>
            <a:off x="4926936" y="3324429"/>
            <a:ext cx="2754989" cy="457200"/>
          </a:xfrm>
          <a:prstGeom prst="rect">
            <a:avLst/>
          </a:prstGeom>
        </p:spPr>
        <p:txBody>
          <a:bodyPr lIns="0" tIns="0" rIns="0" bIns="0" anchor="t"/>
          <a:lstStyle>
            <a:lvl1pPr marL="0" indent="0" algn="l">
              <a:buNone/>
              <a:defRPr sz="1200" b="1" baseline="0">
                <a:solidFill>
                  <a:schemeClr val="tx1">
                    <a:lumMod val="75000"/>
                    <a:lumOff val="25000"/>
                  </a:schemeClr>
                </a:solidFill>
                <a:latin typeface="+mn-lt"/>
                <a:cs typeface="Arial" pitchFamily="34" charset="0"/>
              </a:defRPr>
            </a:lvl1pPr>
          </a:lstStyle>
          <a:p>
            <a:pPr lvl="0"/>
            <a:r>
              <a:rPr lang="en-US" altLang="ko-KR" dirty="0"/>
              <a:t>Insert title here.</a:t>
            </a:r>
          </a:p>
        </p:txBody>
      </p:sp>
      <p:sp>
        <p:nvSpPr>
          <p:cNvPr id="39" name="Text Placeholder 9">
            <a:extLst>
              <a:ext uri="{FF2B5EF4-FFF2-40B4-BE49-F238E27FC236}">
                <a16:creationId xmlns:a16="http://schemas.microsoft.com/office/drawing/2014/main" id="{62499802-F552-4D67-83DE-DD78FC954837}"/>
              </a:ext>
            </a:extLst>
          </p:cNvPr>
          <p:cNvSpPr>
            <a:spLocks noGrp="1"/>
          </p:cNvSpPr>
          <p:nvPr>
            <p:ph type="body" sz="quarter" idx="35" hasCustomPrompt="1"/>
          </p:nvPr>
        </p:nvSpPr>
        <p:spPr>
          <a:xfrm>
            <a:off x="4419742" y="3187148"/>
            <a:ext cx="507194" cy="141642"/>
          </a:xfrm>
          <a:prstGeom prst="rect">
            <a:avLst/>
          </a:prstGeom>
        </p:spPr>
        <p:txBody>
          <a:bodyPr tIns="0" bIns="0" anchor="b"/>
          <a:lstStyle>
            <a:lvl1pPr marL="0" indent="0" algn="ctr">
              <a:buNone/>
              <a:defRPr sz="1200" b="0" baseline="0">
                <a:solidFill>
                  <a:schemeClr val="tx1">
                    <a:lumMod val="75000"/>
                    <a:lumOff val="25000"/>
                  </a:schemeClr>
                </a:solidFill>
                <a:latin typeface="+mn-lt"/>
                <a:cs typeface="Arial" pitchFamily="34" charset="0"/>
              </a:defRPr>
            </a:lvl1pPr>
          </a:lstStyle>
          <a:p>
            <a:pPr lvl="0"/>
            <a:r>
              <a:rPr lang="en-US" altLang="ko-KR" dirty="0"/>
              <a:t>JAN</a:t>
            </a:r>
          </a:p>
        </p:txBody>
      </p:sp>
      <p:sp>
        <p:nvSpPr>
          <p:cNvPr id="40" name="Text Placeholder 9">
            <a:extLst>
              <a:ext uri="{FF2B5EF4-FFF2-40B4-BE49-F238E27FC236}">
                <a16:creationId xmlns:a16="http://schemas.microsoft.com/office/drawing/2014/main" id="{18B0BE8D-25BF-400E-B272-6CECC3343318}"/>
              </a:ext>
            </a:extLst>
          </p:cNvPr>
          <p:cNvSpPr>
            <a:spLocks noGrp="1"/>
          </p:cNvSpPr>
          <p:nvPr>
            <p:ph type="body" sz="quarter" idx="36" hasCustomPrompt="1"/>
          </p:nvPr>
        </p:nvSpPr>
        <p:spPr>
          <a:xfrm>
            <a:off x="4419741" y="3324428"/>
            <a:ext cx="507194" cy="140745"/>
          </a:xfrm>
          <a:prstGeom prst="rect">
            <a:avLst/>
          </a:prstGeom>
        </p:spPr>
        <p:txBody>
          <a:bodyPr tIns="0" bIns="0" anchor="t"/>
          <a:lstStyle>
            <a:lvl1pPr marL="0" indent="0" algn="ctr">
              <a:buNone/>
              <a:defRPr sz="1200" b="1" baseline="0">
                <a:solidFill>
                  <a:schemeClr val="tx1">
                    <a:lumMod val="75000"/>
                    <a:lumOff val="25000"/>
                  </a:schemeClr>
                </a:solidFill>
                <a:latin typeface="+mn-lt"/>
                <a:cs typeface="Arial" pitchFamily="34" charset="0"/>
              </a:defRPr>
            </a:lvl1pPr>
          </a:lstStyle>
          <a:p>
            <a:pPr lvl="0"/>
            <a:r>
              <a:rPr lang="en-US" altLang="ko-KR" dirty="0"/>
              <a:t>XX</a:t>
            </a:r>
          </a:p>
        </p:txBody>
      </p:sp>
      <p:sp>
        <p:nvSpPr>
          <p:cNvPr id="41" name="Text Placeholder 9">
            <a:extLst>
              <a:ext uri="{FF2B5EF4-FFF2-40B4-BE49-F238E27FC236}">
                <a16:creationId xmlns:a16="http://schemas.microsoft.com/office/drawing/2014/main" id="{0AF86DDE-539B-4BB0-A9EB-AAC767BD4EC9}"/>
              </a:ext>
            </a:extLst>
          </p:cNvPr>
          <p:cNvSpPr>
            <a:spLocks noGrp="1"/>
          </p:cNvSpPr>
          <p:nvPr>
            <p:ph type="body" sz="quarter" idx="37" hasCustomPrompt="1"/>
          </p:nvPr>
        </p:nvSpPr>
        <p:spPr>
          <a:xfrm>
            <a:off x="4926936" y="5879381"/>
            <a:ext cx="2754989" cy="141642"/>
          </a:xfrm>
          <a:prstGeom prst="rect">
            <a:avLst/>
          </a:prstGeom>
        </p:spPr>
        <p:txBody>
          <a:bodyPr lIns="0" tIns="0" rIns="0" bIns="0" anchor="b"/>
          <a:lstStyle>
            <a:lvl1pPr marL="0" indent="0" algn="l">
              <a:buNone/>
              <a:defRPr sz="1200" b="0" baseline="0">
                <a:solidFill>
                  <a:schemeClr val="tx1">
                    <a:lumMod val="75000"/>
                    <a:lumOff val="25000"/>
                  </a:schemeClr>
                </a:solidFill>
                <a:latin typeface="+mn-lt"/>
                <a:cs typeface="Arial" pitchFamily="34" charset="0"/>
              </a:defRPr>
            </a:lvl1pPr>
          </a:lstStyle>
          <a:p>
            <a:pPr lvl="0"/>
            <a:r>
              <a:rPr lang="en-US" altLang="ko-KR" dirty="0"/>
              <a:t>Insert time here.</a:t>
            </a:r>
          </a:p>
        </p:txBody>
      </p:sp>
      <p:sp>
        <p:nvSpPr>
          <p:cNvPr id="42" name="Picture Placeholder 2">
            <a:extLst>
              <a:ext uri="{FF2B5EF4-FFF2-40B4-BE49-F238E27FC236}">
                <a16:creationId xmlns:a16="http://schemas.microsoft.com/office/drawing/2014/main" id="{769A11E0-DFBC-4168-A1E9-01C388874DA7}"/>
              </a:ext>
            </a:extLst>
          </p:cNvPr>
          <p:cNvSpPr>
            <a:spLocks noGrp="1"/>
          </p:cNvSpPr>
          <p:nvPr>
            <p:ph type="pic" idx="38" hasCustomPrompt="1"/>
          </p:nvPr>
        </p:nvSpPr>
        <p:spPr>
          <a:xfrm>
            <a:off x="4419743" y="3949779"/>
            <a:ext cx="3318362" cy="1816332"/>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43" name="Text Placeholder 9">
            <a:extLst>
              <a:ext uri="{FF2B5EF4-FFF2-40B4-BE49-F238E27FC236}">
                <a16:creationId xmlns:a16="http://schemas.microsoft.com/office/drawing/2014/main" id="{B934DA27-1D3C-4391-81CA-83AA26D851B8}"/>
              </a:ext>
            </a:extLst>
          </p:cNvPr>
          <p:cNvSpPr>
            <a:spLocks noGrp="1"/>
          </p:cNvSpPr>
          <p:nvPr>
            <p:ph type="body" sz="quarter" idx="39" hasCustomPrompt="1"/>
          </p:nvPr>
        </p:nvSpPr>
        <p:spPr>
          <a:xfrm>
            <a:off x="4926936" y="6016662"/>
            <a:ext cx="2754989" cy="457200"/>
          </a:xfrm>
          <a:prstGeom prst="rect">
            <a:avLst/>
          </a:prstGeom>
        </p:spPr>
        <p:txBody>
          <a:bodyPr lIns="0" tIns="0" rIns="0" bIns="0" anchor="t"/>
          <a:lstStyle>
            <a:lvl1pPr marL="0" indent="0" algn="l">
              <a:buNone/>
              <a:defRPr sz="1200" b="1" baseline="0">
                <a:solidFill>
                  <a:schemeClr val="tx1">
                    <a:lumMod val="75000"/>
                    <a:lumOff val="25000"/>
                  </a:schemeClr>
                </a:solidFill>
                <a:latin typeface="+mn-lt"/>
                <a:cs typeface="Arial" pitchFamily="34" charset="0"/>
              </a:defRPr>
            </a:lvl1pPr>
          </a:lstStyle>
          <a:p>
            <a:pPr lvl="0"/>
            <a:r>
              <a:rPr lang="en-US" altLang="ko-KR" dirty="0"/>
              <a:t>Insert title here.</a:t>
            </a:r>
          </a:p>
        </p:txBody>
      </p:sp>
      <p:sp>
        <p:nvSpPr>
          <p:cNvPr id="44" name="Text Placeholder 9">
            <a:extLst>
              <a:ext uri="{FF2B5EF4-FFF2-40B4-BE49-F238E27FC236}">
                <a16:creationId xmlns:a16="http://schemas.microsoft.com/office/drawing/2014/main" id="{A0EAB257-27E2-4B96-8E4C-E0925B27A15B}"/>
              </a:ext>
            </a:extLst>
          </p:cNvPr>
          <p:cNvSpPr>
            <a:spLocks noGrp="1"/>
          </p:cNvSpPr>
          <p:nvPr>
            <p:ph type="body" sz="quarter" idx="40" hasCustomPrompt="1"/>
          </p:nvPr>
        </p:nvSpPr>
        <p:spPr>
          <a:xfrm>
            <a:off x="4419742" y="5879381"/>
            <a:ext cx="507194" cy="141642"/>
          </a:xfrm>
          <a:prstGeom prst="rect">
            <a:avLst/>
          </a:prstGeom>
        </p:spPr>
        <p:txBody>
          <a:bodyPr tIns="0" bIns="0" anchor="b"/>
          <a:lstStyle>
            <a:lvl1pPr marL="0" indent="0" algn="ctr">
              <a:buNone/>
              <a:defRPr sz="1200" b="0" baseline="0">
                <a:solidFill>
                  <a:schemeClr val="tx1">
                    <a:lumMod val="75000"/>
                    <a:lumOff val="25000"/>
                  </a:schemeClr>
                </a:solidFill>
                <a:latin typeface="+mn-lt"/>
                <a:cs typeface="Arial" pitchFamily="34" charset="0"/>
              </a:defRPr>
            </a:lvl1pPr>
          </a:lstStyle>
          <a:p>
            <a:pPr lvl="0"/>
            <a:r>
              <a:rPr lang="en-US" altLang="ko-KR" dirty="0"/>
              <a:t>JAN</a:t>
            </a:r>
          </a:p>
        </p:txBody>
      </p:sp>
      <p:sp>
        <p:nvSpPr>
          <p:cNvPr id="45" name="Text Placeholder 9">
            <a:extLst>
              <a:ext uri="{FF2B5EF4-FFF2-40B4-BE49-F238E27FC236}">
                <a16:creationId xmlns:a16="http://schemas.microsoft.com/office/drawing/2014/main" id="{7938703B-046D-4EC6-8F19-30A36BCA7FA2}"/>
              </a:ext>
            </a:extLst>
          </p:cNvPr>
          <p:cNvSpPr>
            <a:spLocks noGrp="1"/>
          </p:cNvSpPr>
          <p:nvPr>
            <p:ph type="body" sz="quarter" idx="41" hasCustomPrompt="1"/>
          </p:nvPr>
        </p:nvSpPr>
        <p:spPr>
          <a:xfrm>
            <a:off x="4419741" y="6016661"/>
            <a:ext cx="507194" cy="140745"/>
          </a:xfrm>
          <a:prstGeom prst="rect">
            <a:avLst/>
          </a:prstGeom>
        </p:spPr>
        <p:txBody>
          <a:bodyPr tIns="0" bIns="0" anchor="t"/>
          <a:lstStyle>
            <a:lvl1pPr marL="0" indent="0" algn="ctr">
              <a:buNone/>
              <a:defRPr sz="1200" b="1" baseline="0">
                <a:solidFill>
                  <a:schemeClr val="tx1">
                    <a:lumMod val="75000"/>
                    <a:lumOff val="25000"/>
                  </a:schemeClr>
                </a:solidFill>
                <a:latin typeface="+mn-lt"/>
                <a:cs typeface="Arial" pitchFamily="34" charset="0"/>
              </a:defRPr>
            </a:lvl1pPr>
          </a:lstStyle>
          <a:p>
            <a:pPr lvl="0"/>
            <a:r>
              <a:rPr lang="en-US" altLang="ko-KR" dirty="0"/>
              <a:t>XX</a:t>
            </a:r>
          </a:p>
        </p:txBody>
      </p:sp>
      <p:sp>
        <p:nvSpPr>
          <p:cNvPr id="56" name="Rectangle 55">
            <a:extLst>
              <a:ext uri="{FF2B5EF4-FFF2-40B4-BE49-F238E27FC236}">
                <a16:creationId xmlns:a16="http://schemas.microsoft.com/office/drawing/2014/main" id="{3C4BC192-836E-482C-B7FC-1AD1E6F486E9}"/>
              </a:ext>
            </a:extLst>
          </p:cNvPr>
          <p:cNvSpPr/>
          <p:nvPr userDrawn="1"/>
        </p:nvSpPr>
        <p:spPr>
          <a:xfrm>
            <a:off x="0" y="6683418"/>
            <a:ext cx="12192000" cy="17458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grpSp>
        <p:nvGrpSpPr>
          <p:cNvPr id="3" name="Group 2">
            <a:extLst>
              <a:ext uri="{FF2B5EF4-FFF2-40B4-BE49-F238E27FC236}">
                <a16:creationId xmlns:a16="http://schemas.microsoft.com/office/drawing/2014/main" id="{0D78A507-04ED-4C51-8843-4BA971BAAB16}"/>
              </a:ext>
            </a:extLst>
          </p:cNvPr>
          <p:cNvGrpSpPr/>
          <p:nvPr userDrawn="1"/>
        </p:nvGrpSpPr>
        <p:grpSpPr>
          <a:xfrm>
            <a:off x="-8215" y="-7966"/>
            <a:ext cx="12200215" cy="908721"/>
            <a:chOff x="-8215" y="-7966"/>
            <a:chExt cx="12200215" cy="908721"/>
          </a:xfrm>
        </p:grpSpPr>
        <p:sp>
          <p:nvSpPr>
            <p:cNvPr id="52" name="Rectangle 51">
              <a:extLst>
                <a:ext uri="{FF2B5EF4-FFF2-40B4-BE49-F238E27FC236}">
                  <a16:creationId xmlns:a16="http://schemas.microsoft.com/office/drawing/2014/main" id="{34FB63DA-8B19-4F49-9A0F-EEB1C16DA2E4}"/>
                </a:ext>
              </a:extLst>
            </p:cNvPr>
            <p:cNvSpPr/>
            <p:nvPr userDrawn="1"/>
          </p:nvSpPr>
          <p:spPr>
            <a:xfrm>
              <a:off x="0" y="873323"/>
              <a:ext cx="12192000" cy="2743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sz="2400"/>
            </a:p>
          </p:txBody>
        </p:sp>
        <p:grpSp>
          <p:nvGrpSpPr>
            <p:cNvPr id="2" name="Group 1">
              <a:extLst>
                <a:ext uri="{FF2B5EF4-FFF2-40B4-BE49-F238E27FC236}">
                  <a16:creationId xmlns:a16="http://schemas.microsoft.com/office/drawing/2014/main" id="{9E9BE9F9-B2B7-47A3-9B91-BC37A1517AB9}"/>
                </a:ext>
              </a:extLst>
            </p:cNvPr>
            <p:cNvGrpSpPr/>
            <p:nvPr userDrawn="1"/>
          </p:nvGrpSpPr>
          <p:grpSpPr>
            <a:xfrm>
              <a:off x="-8215" y="-7966"/>
              <a:ext cx="12200215" cy="908721"/>
              <a:chOff x="-8215" y="-7966"/>
              <a:chExt cx="12200215" cy="908721"/>
            </a:xfrm>
          </p:grpSpPr>
          <p:sp>
            <p:nvSpPr>
              <p:cNvPr id="48" name="Rectangle 47">
                <a:extLst>
                  <a:ext uri="{FF2B5EF4-FFF2-40B4-BE49-F238E27FC236}">
                    <a16:creationId xmlns:a16="http://schemas.microsoft.com/office/drawing/2014/main" id="{859C54F5-1745-4749-AAAF-1BF4E73C4A45}"/>
                  </a:ext>
                </a:extLst>
              </p:cNvPr>
              <p:cNvSpPr/>
              <p:nvPr userDrawn="1"/>
            </p:nvSpPr>
            <p:spPr>
              <a:xfrm flipH="1">
                <a:off x="0" y="0"/>
                <a:ext cx="12192000" cy="90075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Flowchart: Data 48">
                <a:extLst>
                  <a:ext uri="{FF2B5EF4-FFF2-40B4-BE49-F238E27FC236}">
                    <a16:creationId xmlns:a16="http://schemas.microsoft.com/office/drawing/2014/main" id="{EAF0F0AC-A098-4282-88F8-CC49821882C8}"/>
                  </a:ext>
                </a:extLst>
              </p:cNvPr>
              <p:cNvSpPr/>
              <p:nvPr userDrawn="1"/>
            </p:nvSpPr>
            <p:spPr>
              <a:xfrm flipH="1" flipV="1">
                <a:off x="-8215" y="-7966"/>
                <a:ext cx="10305430" cy="88073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039"/>
                  <a:gd name="connsiteX1" fmla="*/ 2000 w 10000"/>
                  <a:gd name="connsiteY1" fmla="*/ 0 h 10039"/>
                  <a:gd name="connsiteX2" fmla="*/ 10000 w 10000"/>
                  <a:gd name="connsiteY2" fmla="*/ 0 h 10039"/>
                  <a:gd name="connsiteX3" fmla="*/ 7182 w 10000"/>
                  <a:gd name="connsiteY3" fmla="*/ 10039 h 10039"/>
                  <a:gd name="connsiteX4" fmla="*/ 0 w 10000"/>
                  <a:gd name="connsiteY4" fmla="*/ 10000 h 10039"/>
                  <a:gd name="connsiteX0" fmla="*/ 0 w 9784"/>
                  <a:gd name="connsiteY0" fmla="*/ 8937 h 10039"/>
                  <a:gd name="connsiteX1" fmla="*/ 1784 w 9784"/>
                  <a:gd name="connsiteY1" fmla="*/ 0 h 10039"/>
                  <a:gd name="connsiteX2" fmla="*/ 9784 w 9784"/>
                  <a:gd name="connsiteY2" fmla="*/ 0 h 10039"/>
                  <a:gd name="connsiteX3" fmla="*/ 6966 w 9784"/>
                  <a:gd name="connsiteY3" fmla="*/ 10039 h 10039"/>
                  <a:gd name="connsiteX4" fmla="*/ 0 w 9784"/>
                  <a:gd name="connsiteY4" fmla="*/ 8937 h 10039"/>
                  <a:gd name="connsiteX0" fmla="*/ 0 w 10000"/>
                  <a:gd name="connsiteY0" fmla="*/ 8902 h 8902"/>
                  <a:gd name="connsiteX1" fmla="*/ 1823 w 10000"/>
                  <a:gd name="connsiteY1" fmla="*/ 0 h 8902"/>
                  <a:gd name="connsiteX2" fmla="*/ 10000 w 10000"/>
                  <a:gd name="connsiteY2" fmla="*/ 0 h 8902"/>
                  <a:gd name="connsiteX3" fmla="*/ 7149 w 10000"/>
                  <a:gd name="connsiteY3" fmla="*/ 7726 h 8902"/>
                  <a:gd name="connsiteX4" fmla="*/ 0 w 10000"/>
                  <a:gd name="connsiteY4" fmla="*/ 8902 h 8902"/>
                  <a:gd name="connsiteX0" fmla="*/ 0 w 10000"/>
                  <a:gd name="connsiteY0" fmla="*/ 10000 h 10000"/>
                  <a:gd name="connsiteX1" fmla="*/ 1823 w 10000"/>
                  <a:gd name="connsiteY1" fmla="*/ 0 h 10000"/>
                  <a:gd name="connsiteX2" fmla="*/ 10000 w 10000"/>
                  <a:gd name="connsiteY2" fmla="*/ 0 h 10000"/>
                  <a:gd name="connsiteX3" fmla="*/ 7178 w 10000"/>
                  <a:gd name="connsiteY3" fmla="*/ 10000 h 10000"/>
                  <a:gd name="connsiteX4" fmla="*/ 0 w 10000"/>
                  <a:gd name="connsiteY4" fmla="*/ 10000 h 10000"/>
                  <a:gd name="connsiteX0" fmla="*/ 0 w 7178"/>
                  <a:gd name="connsiteY0" fmla="*/ 10000 h 10000"/>
                  <a:gd name="connsiteX1" fmla="*/ 1823 w 7178"/>
                  <a:gd name="connsiteY1" fmla="*/ 0 h 10000"/>
                  <a:gd name="connsiteX2" fmla="*/ 7174 w 7178"/>
                  <a:gd name="connsiteY2" fmla="*/ 6680 h 10000"/>
                  <a:gd name="connsiteX3" fmla="*/ 7178 w 7178"/>
                  <a:gd name="connsiteY3" fmla="*/ 10000 h 10000"/>
                  <a:gd name="connsiteX4" fmla="*/ 0 w 7178"/>
                  <a:gd name="connsiteY4" fmla="*/ 10000 h 10000"/>
                  <a:gd name="connsiteX0" fmla="*/ 0 w 10000"/>
                  <a:gd name="connsiteY0" fmla="*/ 3320 h 3320"/>
                  <a:gd name="connsiteX1" fmla="*/ 752 w 10000"/>
                  <a:gd name="connsiteY1" fmla="*/ 359 h 3320"/>
                  <a:gd name="connsiteX2" fmla="*/ 9994 w 10000"/>
                  <a:gd name="connsiteY2" fmla="*/ 0 h 3320"/>
                  <a:gd name="connsiteX3" fmla="*/ 10000 w 10000"/>
                  <a:gd name="connsiteY3" fmla="*/ 3320 h 3320"/>
                  <a:gd name="connsiteX4" fmla="*/ 0 w 10000"/>
                  <a:gd name="connsiteY4" fmla="*/ 3320 h 3320"/>
                  <a:gd name="connsiteX0" fmla="*/ 0 w 10005"/>
                  <a:gd name="connsiteY0" fmla="*/ 8945 h 8945"/>
                  <a:gd name="connsiteX1" fmla="*/ 752 w 10005"/>
                  <a:gd name="connsiteY1" fmla="*/ 26 h 8945"/>
                  <a:gd name="connsiteX2" fmla="*/ 10005 w 10005"/>
                  <a:gd name="connsiteY2" fmla="*/ 0 h 8945"/>
                  <a:gd name="connsiteX3" fmla="*/ 10000 w 10005"/>
                  <a:gd name="connsiteY3" fmla="*/ 8945 h 8945"/>
                  <a:gd name="connsiteX4" fmla="*/ 0 w 10005"/>
                  <a:gd name="connsiteY4" fmla="*/ 8945 h 8945"/>
                  <a:gd name="connsiteX0" fmla="*/ 0 w 10000"/>
                  <a:gd name="connsiteY0" fmla="*/ 10000 h 10000"/>
                  <a:gd name="connsiteX1" fmla="*/ 729 w 10000"/>
                  <a:gd name="connsiteY1" fmla="*/ 364 h 10000"/>
                  <a:gd name="connsiteX2" fmla="*/ 10000 w 10000"/>
                  <a:gd name="connsiteY2" fmla="*/ 0 h 10000"/>
                  <a:gd name="connsiteX3" fmla="*/ 9995 w 10000"/>
                  <a:gd name="connsiteY3" fmla="*/ 10000 h 10000"/>
                  <a:gd name="connsiteX4" fmla="*/ 0 w 10000"/>
                  <a:gd name="connsiteY4" fmla="*/ 10000 h 10000"/>
                  <a:gd name="connsiteX0" fmla="*/ 0 w 10000"/>
                  <a:gd name="connsiteY0" fmla="*/ 9636 h 9636"/>
                  <a:gd name="connsiteX1" fmla="*/ 729 w 10000"/>
                  <a:gd name="connsiteY1" fmla="*/ 0 h 9636"/>
                  <a:gd name="connsiteX2" fmla="*/ 10000 w 10000"/>
                  <a:gd name="connsiteY2" fmla="*/ 12 h 9636"/>
                  <a:gd name="connsiteX3" fmla="*/ 9995 w 10000"/>
                  <a:gd name="connsiteY3" fmla="*/ 9636 h 9636"/>
                  <a:gd name="connsiteX4" fmla="*/ 0 w 10000"/>
                  <a:gd name="connsiteY4" fmla="*/ 9636 h 9636"/>
                  <a:gd name="connsiteX0" fmla="*/ 0 w 9995"/>
                  <a:gd name="connsiteY0" fmla="*/ 10000 h 10000"/>
                  <a:gd name="connsiteX1" fmla="*/ 729 w 9995"/>
                  <a:gd name="connsiteY1" fmla="*/ 0 h 10000"/>
                  <a:gd name="connsiteX2" fmla="*/ 9962 w 9995"/>
                  <a:gd name="connsiteY2" fmla="*/ 12 h 10000"/>
                  <a:gd name="connsiteX3" fmla="*/ 9995 w 9995"/>
                  <a:gd name="connsiteY3" fmla="*/ 10000 h 10000"/>
                  <a:gd name="connsiteX4" fmla="*/ 0 w 9995"/>
                  <a:gd name="connsiteY4" fmla="*/ 10000 h 10000"/>
                  <a:gd name="connsiteX0" fmla="*/ 0 w 9967"/>
                  <a:gd name="connsiteY0" fmla="*/ 10000 h 10000"/>
                  <a:gd name="connsiteX1" fmla="*/ 729 w 9967"/>
                  <a:gd name="connsiteY1" fmla="*/ 0 h 10000"/>
                  <a:gd name="connsiteX2" fmla="*/ 9967 w 9967"/>
                  <a:gd name="connsiteY2" fmla="*/ 12 h 10000"/>
                  <a:gd name="connsiteX3" fmla="*/ 9883 w 9967"/>
                  <a:gd name="connsiteY3" fmla="*/ 10000 h 10000"/>
                  <a:gd name="connsiteX4" fmla="*/ 0 w 9967"/>
                  <a:gd name="connsiteY4" fmla="*/ 10000 h 10000"/>
                  <a:gd name="connsiteX0" fmla="*/ 0 w 10000"/>
                  <a:gd name="connsiteY0" fmla="*/ 10000 h 10000"/>
                  <a:gd name="connsiteX1" fmla="*/ 731 w 10000"/>
                  <a:gd name="connsiteY1" fmla="*/ 0 h 10000"/>
                  <a:gd name="connsiteX2" fmla="*/ 10000 w 10000"/>
                  <a:gd name="connsiteY2" fmla="*/ 12 h 10000"/>
                  <a:gd name="connsiteX3" fmla="*/ 9999 w 10000"/>
                  <a:gd name="connsiteY3" fmla="*/ 9740 h 10000"/>
                  <a:gd name="connsiteX4" fmla="*/ 0 w 10000"/>
                  <a:gd name="connsiteY4" fmla="*/ 10000 h 10000"/>
                  <a:gd name="connsiteX0" fmla="*/ 0 w 9985"/>
                  <a:gd name="connsiteY0" fmla="*/ 9783 h 9783"/>
                  <a:gd name="connsiteX1" fmla="*/ 716 w 9985"/>
                  <a:gd name="connsiteY1" fmla="*/ 0 h 9783"/>
                  <a:gd name="connsiteX2" fmla="*/ 9985 w 9985"/>
                  <a:gd name="connsiteY2" fmla="*/ 12 h 9783"/>
                  <a:gd name="connsiteX3" fmla="*/ 9984 w 9985"/>
                  <a:gd name="connsiteY3" fmla="*/ 9740 h 9783"/>
                  <a:gd name="connsiteX4" fmla="*/ 0 w 9985"/>
                  <a:gd name="connsiteY4" fmla="*/ 9783 h 9783"/>
                  <a:gd name="connsiteX0" fmla="*/ 0 w 10000"/>
                  <a:gd name="connsiteY0" fmla="*/ 10000 h 10000"/>
                  <a:gd name="connsiteX1" fmla="*/ 717 w 10000"/>
                  <a:gd name="connsiteY1" fmla="*/ 0 h 10000"/>
                  <a:gd name="connsiteX2" fmla="*/ 10000 w 10000"/>
                  <a:gd name="connsiteY2" fmla="*/ 12 h 10000"/>
                  <a:gd name="connsiteX3" fmla="*/ 9923 w 10000"/>
                  <a:gd name="connsiteY3" fmla="*/ 9113 h 10000"/>
                  <a:gd name="connsiteX4" fmla="*/ 0 w 10000"/>
                  <a:gd name="connsiteY4" fmla="*/ 10000 h 10000"/>
                  <a:gd name="connsiteX0" fmla="*/ 0 w 10006"/>
                  <a:gd name="connsiteY0" fmla="*/ 10000 h 10000"/>
                  <a:gd name="connsiteX1" fmla="*/ 717 w 10006"/>
                  <a:gd name="connsiteY1" fmla="*/ 0 h 10000"/>
                  <a:gd name="connsiteX2" fmla="*/ 10000 w 10006"/>
                  <a:gd name="connsiteY2" fmla="*/ 12 h 10000"/>
                  <a:gd name="connsiteX3" fmla="*/ 10006 w 10006"/>
                  <a:gd name="connsiteY3" fmla="*/ 9956 h 10000"/>
                  <a:gd name="connsiteX4" fmla="*/ 0 w 10006"/>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6" h="10000">
                    <a:moveTo>
                      <a:pt x="0" y="10000"/>
                    </a:moveTo>
                    <a:cubicBezTo>
                      <a:pt x="252" y="6473"/>
                      <a:pt x="466" y="3527"/>
                      <a:pt x="717" y="0"/>
                    </a:cubicBezTo>
                    <a:lnTo>
                      <a:pt x="10000" y="12"/>
                    </a:lnTo>
                    <a:cubicBezTo>
                      <a:pt x="10002" y="3966"/>
                      <a:pt x="10005" y="6002"/>
                      <a:pt x="10006" y="9956"/>
                    </a:cubicBezTo>
                    <a:lnTo>
                      <a:pt x="0" y="1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grpSp>
      </p:grpSp>
      <p:pic>
        <p:nvPicPr>
          <p:cNvPr id="6" name="Picture 5" descr="A picture containing font, text, screenshot, graphics&#10;&#10;Description automatically generated">
            <a:extLst>
              <a:ext uri="{FF2B5EF4-FFF2-40B4-BE49-F238E27FC236}">
                <a16:creationId xmlns:a16="http://schemas.microsoft.com/office/drawing/2014/main" id="{145D2196-5EC9-E39B-2E3D-682D86AD5C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118" y="194372"/>
            <a:ext cx="2543626" cy="611494"/>
          </a:xfrm>
          <a:prstGeom prst="rect">
            <a:avLst/>
          </a:prstGeom>
        </p:spPr>
      </p:pic>
    </p:spTree>
    <p:extLst>
      <p:ext uri="{BB962C8B-B14F-4D97-AF65-F5344CB8AC3E}">
        <p14:creationId xmlns:p14="http://schemas.microsoft.com/office/powerpoint/2010/main" val="3113211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Basic Layou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1AFB7C5-ACE4-4784-9968-ACE91C2919C5}"/>
              </a:ext>
            </a:extLst>
          </p:cNvPr>
          <p:cNvGrpSpPr/>
          <p:nvPr userDrawn="1"/>
        </p:nvGrpSpPr>
        <p:grpSpPr>
          <a:xfrm>
            <a:off x="-3789" y="-7965"/>
            <a:ext cx="12195789" cy="908720"/>
            <a:chOff x="-3789" y="-7965"/>
            <a:chExt cx="12195789" cy="908720"/>
          </a:xfrm>
        </p:grpSpPr>
        <p:sp>
          <p:nvSpPr>
            <p:cNvPr id="59" name="Rectangle 58">
              <a:extLst>
                <a:ext uri="{FF2B5EF4-FFF2-40B4-BE49-F238E27FC236}">
                  <a16:creationId xmlns:a16="http://schemas.microsoft.com/office/drawing/2014/main" id="{41E91014-C0A1-479B-9D31-0C65744ACF75}"/>
                </a:ext>
              </a:extLst>
            </p:cNvPr>
            <p:cNvSpPr/>
            <p:nvPr userDrawn="1"/>
          </p:nvSpPr>
          <p:spPr>
            <a:xfrm>
              <a:off x="0" y="873323"/>
              <a:ext cx="12192000" cy="2743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sz="2400"/>
            </a:p>
          </p:txBody>
        </p:sp>
        <p:sp>
          <p:nvSpPr>
            <p:cNvPr id="61" name="Rectangle 60">
              <a:extLst>
                <a:ext uri="{FF2B5EF4-FFF2-40B4-BE49-F238E27FC236}">
                  <a16:creationId xmlns:a16="http://schemas.microsoft.com/office/drawing/2014/main" id="{B82735FB-81AA-4AD6-A340-A7FF6723E355}"/>
                </a:ext>
              </a:extLst>
            </p:cNvPr>
            <p:cNvSpPr/>
            <p:nvPr userDrawn="1"/>
          </p:nvSpPr>
          <p:spPr>
            <a:xfrm flipH="1">
              <a:off x="0" y="0"/>
              <a:ext cx="12192000" cy="90075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Flowchart: Data 48">
              <a:extLst>
                <a:ext uri="{FF2B5EF4-FFF2-40B4-BE49-F238E27FC236}">
                  <a16:creationId xmlns:a16="http://schemas.microsoft.com/office/drawing/2014/main" id="{DC2B3BD6-D668-4CD2-8707-741DB9C2F2CC}"/>
                </a:ext>
              </a:extLst>
            </p:cNvPr>
            <p:cNvSpPr/>
            <p:nvPr userDrawn="1"/>
          </p:nvSpPr>
          <p:spPr>
            <a:xfrm flipH="1" flipV="1">
              <a:off x="-3789" y="-7965"/>
              <a:ext cx="4506492" cy="88963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039"/>
                <a:gd name="connsiteX1" fmla="*/ 2000 w 10000"/>
                <a:gd name="connsiteY1" fmla="*/ 0 h 10039"/>
                <a:gd name="connsiteX2" fmla="*/ 10000 w 10000"/>
                <a:gd name="connsiteY2" fmla="*/ 0 h 10039"/>
                <a:gd name="connsiteX3" fmla="*/ 7182 w 10000"/>
                <a:gd name="connsiteY3" fmla="*/ 10039 h 10039"/>
                <a:gd name="connsiteX4" fmla="*/ 0 w 10000"/>
                <a:gd name="connsiteY4" fmla="*/ 10000 h 10039"/>
                <a:gd name="connsiteX0" fmla="*/ 0 w 9784"/>
                <a:gd name="connsiteY0" fmla="*/ 8937 h 10039"/>
                <a:gd name="connsiteX1" fmla="*/ 1784 w 9784"/>
                <a:gd name="connsiteY1" fmla="*/ 0 h 10039"/>
                <a:gd name="connsiteX2" fmla="*/ 9784 w 9784"/>
                <a:gd name="connsiteY2" fmla="*/ 0 h 10039"/>
                <a:gd name="connsiteX3" fmla="*/ 6966 w 9784"/>
                <a:gd name="connsiteY3" fmla="*/ 10039 h 10039"/>
                <a:gd name="connsiteX4" fmla="*/ 0 w 9784"/>
                <a:gd name="connsiteY4" fmla="*/ 8937 h 10039"/>
                <a:gd name="connsiteX0" fmla="*/ 0 w 10000"/>
                <a:gd name="connsiteY0" fmla="*/ 8902 h 8902"/>
                <a:gd name="connsiteX1" fmla="*/ 1823 w 10000"/>
                <a:gd name="connsiteY1" fmla="*/ 0 h 8902"/>
                <a:gd name="connsiteX2" fmla="*/ 10000 w 10000"/>
                <a:gd name="connsiteY2" fmla="*/ 0 h 8902"/>
                <a:gd name="connsiteX3" fmla="*/ 7149 w 10000"/>
                <a:gd name="connsiteY3" fmla="*/ 7726 h 8902"/>
                <a:gd name="connsiteX4" fmla="*/ 0 w 10000"/>
                <a:gd name="connsiteY4" fmla="*/ 8902 h 8902"/>
                <a:gd name="connsiteX0" fmla="*/ 0 w 10000"/>
                <a:gd name="connsiteY0" fmla="*/ 10000 h 10000"/>
                <a:gd name="connsiteX1" fmla="*/ 1823 w 10000"/>
                <a:gd name="connsiteY1" fmla="*/ 0 h 10000"/>
                <a:gd name="connsiteX2" fmla="*/ 10000 w 10000"/>
                <a:gd name="connsiteY2" fmla="*/ 0 h 10000"/>
                <a:gd name="connsiteX3" fmla="*/ 7178 w 10000"/>
                <a:gd name="connsiteY3" fmla="*/ 10000 h 10000"/>
                <a:gd name="connsiteX4" fmla="*/ 0 w 10000"/>
                <a:gd name="connsiteY4" fmla="*/ 10000 h 10000"/>
                <a:gd name="connsiteX0" fmla="*/ 0 w 7178"/>
                <a:gd name="connsiteY0" fmla="*/ 10000 h 10000"/>
                <a:gd name="connsiteX1" fmla="*/ 1823 w 7178"/>
                <a:gd name="connsiteY1" fmla="*/ 0 h 10000"/>
                <a:gd name="connsiteX2" fmla="*/ 7174 w 7178"/>
                <a:gd name="connsiteY2" fmla="*/ 6680 h 10000"/>
                <a:gd name="connsiteX3" fmla="*/ 7178 w 7178"/>
                <a:gd name="connsiteY3" fmla="*/ 10000 h 10000"/>
                <a:gd name="connsiteX4" fmla="*/ 0 w 7178"/>
                <a:gd name="connsiteY4" fmla="*/ 10000 h 10000"/>
                <a:gd name="connsiteX0" fmla="*/ 0 w 10000"/>
                <a:gd name="connsiteY0" fmla="*/ 3320 h 3320"/>
                <a:gd name="connsiteX1" fmla="*/ 752 w 10000"/>
                <a:gd name="connsiteY1" fmla="*/ 359 h 3320"/>
                <a:gd name="connsiteX2" fmla="*/ 9994 w 10000"/>
                <a:gd name="connsiteY2" fmla="*/ 0 h 3320"/>
                <a:gd name="connsiteX3" fmla="*/ 10000 w 10000"/>
                <a:gd name="connsiteY3" fmla="*/ 3320 h 3320"/>
                <a:gd name="connsiteX4" fmla="*/ 0 w 10000"/>
                <a:gd name="connsiteY4" fmla="*/ 3320 h 3320"/>
                <a:gd name="connsiteX0" fmla="*/ 0 w 10005"/>
                <a:gd name="connsiteY0" fmla="*/ 8945 h 8945"/>
                <a:gd name="connsiteX1" fmla="*/ 752 w 10005"/>
                <a:gd name="connsiteY1" fmla="*/ 26 h 8945"/>
                <a:gd name="connsiteX2" fmla="*/ 10005 w 10005"/>
                <a:gd name="connsiteY2" fmla="*/ 0 h 8945"/>
                <a:gd name="connsiteX3" fmla="*/ 10000 w 10005"/>
                <a:gd name="connsiteY3" fmla="*/ 8945 h 8945"/>
                <a:gd name="connsiteX4" fmla="*/ 0 w 10005"/>
                <a:gd name="connsiteY4" fmla="*/ 8945 h 8945"/>
                <a:gd name="connsiteX0" fmla="*/ 0 w 10000"/>
                <a:gd name="connsiteY0" fmla="*/ 10000 h 10000"/>
                <a:gd name="connsiteX1" fmla="*/ 729 w 10000"/>
                <a:gd name="connsiteY1" fmla="*/ 364 h 10000"/>
                <a:gd name="connsiteX2" fmla="*/ 10000 w 10000"/>
                <a:gd name="connsiteY2" fmla="*/ 0 h 10000"/>
                <a:gd name="connsiteX3" fmla="*/ 9995 w 10000"/>
                <a:gd name="connsiteY3" fmla="*/ 10000 h 10000"/>
                <a:gd name="connsiteX4" fmla="*/ 0 w 10000"/>
                <a:gd name="connsiteY4" fmla="*/ 10000 h 10000"/>
                <a:gd name="connsiteX0" fmla="*/ 0 w 10000"/>
                <a:gd name="connsiteY0" fmla="*/ 9636 h 9636"/>
                <a:gd name="connsiteX1" fmla="*/ 729 w 10000"/>
                <a:gd name="connsiteY1" fmla="*/ 0 h 9636"/>
                <a:gd name="connsiteX2" fmla="*/ 10000 w 10000"/>
                <a:gd name="connsiteY2" fmla="*/ 12 h 9636"/>
                <a:gd name="connsiteX3" fmla="*/ 9995 w 10000"/>
                <a:gd name="connsiteY3" fmla="*/ 9636 h 9636"/>
                <a:gd name="connsiteX4" fmla="*/ 0 w 10000"/>
                <a:gd name="connsiteY4" fmla="*/ 9636 h 9636"/>
                <a:gd name="connsiteX0" fmla="*/ 0 w 9995"/>
                <a:gd name="connsiteY0" fmla="*/ 10000 h 10000"/>
                <a:gd name="connsiteX1" fmla="*/ 729 w 9995"/>
                <a:gd name="connsiteY1" fmla="*/ 0 h 10000"/>
                <a:gd name="connsiteX2" fmla="*/ 9962 w 9995"/>
                <a:gd name="connsiteY2" fmla="*/ 12 h 10000"/>
                <a:gd name="connsiteX3" fmla="*/ 9995 w 9995"/>
                <a:gd name="connsiteY3" fmla="*/ 10000 h 10000"/>
                <a:gd name="connsiteX4" fmla="*/ 0 w 9995"/>
                <a:gd name="connsiteY4" fmla="*/ 10000 h 10000"/>
                <a:gd name="connsiteX0" fmla="*/ 0 w 9967"/>
                <a:gd name="connsiteY0" fmla="*/ 10000 h 10000"/>
                <a:gd name="connsiteX1" fmla="*/ 729 w 9967"/>
                <a:gd name="connsiteY1" fmla="*/ 0 h 10000"/>
                <a:gd name="connsiteX2" fmla="*/ 9967 w 9967"/>
                <a:gd name="connsiteY2" fmla="*/ 12 h 10000"/>
                <a:gd name="connsiteX3" fmla="*/ 9883 w 9967"/>
                <a:gd name="connsiteY3" fmla="*/ 10000 h 10000"/>
                <a:gd name="connsiteX4" fmla="*/ 0 w 9967"/>
                <a:gd name="connsiteY4" fmla="*/ 10000 h 10000"/>
                <a:gd name="connsiteX0" fmla="*/ 0 w 10000"/>
                <a:gd name="connsiteY0" fmla="*/ 10000 h 10000"/>
                <a:gd name="connsiteX1" fmla="*/ 731 w 10000"/>
                <a:gd name="connsiteY1" fmla="*/ 0 h 10000"/>
                <a:gd name="connsiteX2" fmla="*/ 10000 w 10000"/>
                <a:gd name="connsiteY2" fmla="*/ 12 h 10000"/>
                <a:gd name="connsiteX3" fmla="*/ 9999 w 10000"/>
                <a:gd name="connsiteY3" fmla="*/ 9740 h 10000"/>
                <a:gd name="connsiteX4" fmla="*/ 0 w 10000"/>
                <a:gd name="connsiteY4" fmla="*/ 10000 h 10000"/>
                <a:gd name="connsiteX0" fmla="*/ 0 w 9985"/>
                <a:gd name="connsiteY0" fmla="*/ 9783 h 9783"/>
                <a:gd name="connsiteX1" fmla="*/ 716 w 9985"/>
                <a:gd name="connsiteY1" fmla="*/ 0 h 9783"/>
                <a:gd name="connsiteX2" fmla="*/ 9985 w 9985"/>
                <a:gd name="connsiteY2" fmla="*/ 12 h 9783"/>
                <a:gd name="connsiteX3" fmla="*/ 9984 w 9985"/>
                <a:gd name="connsiteY3" fmla="*/ 9740 h 9783"/>
                <a:gd name="connsiteX4" fmla="*/ 0 w 9985"/>
                <a:gd name="connsiteY4" fmla="*/ 9783 h 9783"/>
                <a:gd name="connsiteX0" fmla="*/ 0 w 10000"/>
                <a:gd name="connsiteY0" fmla="*/ 10000 h 10000"/>
                <a:gd name="connsiteX1" fmla="*/ 717 w 10000"/>
                <a:gd name="connsiteY1" fmla="*/ 0 h 10000"/>
                <a:gd name="connsiteX2" fmla="*/ 10000 w 10000"/>
                <a:gd name="connsiteY2" fmla="*/ 12 h 10000"/>
                <a:gd name="connsiteX3" fmla="*/ 9923 w 10000"/>
                <a:gd name="connsiteY3" fmla="*/ 9113 h 10000"/>
                <a:gd name="connsiteX4" fmla="*/ 0 w 10000"/>
                <a:gd name="connsiteY4" fmla="*/ 10000 h 10000"/>
                <a:gd name="connsiteX0" fmla="*/ 0 w 10006"/>
                <a:gd name="connsiteY0" fmla="*/ 10000 h 10000"/>
                <a:gd name="connsiteX1" fmla="*/ 717 w 10006"/>
                <a:gd name="connsiteY1" fmla="*/ 0 h 10000"/>
                <a:gd name="connsiteX2" fmla="*/ 10000 w 10006"/>
                <a:gd name="connsiteY2" fmla="*/ 12 h 10000"/>
                <a:gd name="connsiteX3" fmla="*/ 10006 w 10006"/>
                <a:gd name="connsiteY3" fmla="*/ 9956 h 10000"/>
                <a:gd name="connsiteX4" fmla="*/ 0 w 10006"/>
                <a:gd name="connsiteY4" fmla="*/ 10000 h 10000"/>
                <a:gd name="connsiteX0" fmla="*/ 0 w 10006"/>
                <a:gd name="connsiteY0" fmla="*/ 10101 h 10101"/>
                <a:gd name="connsiteX1" fmla="*/ 717 w 10006"/>
                <a:gd name="connsiteY1" fmla="*/ 101 h 10101"/>
                <a:gd name="connsiteX2" fmla="*/ 4654 w 10006"/>
                <a:gd name="connsiteY2" fmla="*/ 0 h 10101"/>
                <a:gd name="connsiteX3" fmla="*/ 10006 w 10006"/>
                <a:gd name="connsiteY3" fmla="*/ 10057 h 10101"/>
                <a:gd name="connsiteX4" fmla="*/ 0 w 10006"/>
                <a:gd name="connsiteY4" fmla="*/ 10101 h 10101"/>
                <a:gd name="connsiteX0" fmla="*/ 0 w 4654"/>
                <a:gd name="connsiteY0" fmla="*/ 10101 h 10101"/>
                <a:gd name="connsiteX1" fmla="*/ 717 w 4654"/>
                <a:gd name="connsiteY1" fmla="*/ 101 h 10101"/>
                <a:gd name="connsiteX2" fmla="*/ 4654 w 4654"/>
                <a:gd name="connsiteY2" fmla="*/ 0 h 10101"/>
                <a:gd name="connsiteX3" fmla="*/ 4631 w 4654"/>
                <a:gd name="connsiteY3" fmla="*/ 10057 h 10101"/>
                <a:gd name="connsiteX4" fmla="*/ 0 w 4654"/>
                <a:gd name="connsiteY4" fmla="*/ 10101 h 10101"/>
                <a:gd name="connsiteX0" fmla="*/ 0 w 9951"/>
                <a:gd name="connsiteY0" fmla="*/ 10000 h 10000"/>
                <a:gd name="connsiteX1" fmla="*/ 1541 w 9951"/>
                <a:gd name="connsiteY1" fmla="*/ 100 h 10000"/>
                <a:gd name="connsiteX2" fmla="*/ 9402 w 9951"/>
                <a:gd name="connsiteY2" fmla="*/ 0 h 10000"/>
                <a:gd name="connsiteX3" fmla="*/ 9951 w 9951"/>
                <a:gd name="connsiteY3" fmla="*/ 9956 h 10000"/>
                <a:gd name="connsiteX4" fmla="*/ 0 w 9951"/>
                <a:gd name="connsiteY4" fmla="*/ 10000 h 10000"/>
                <a:gd name="connsiteX0" fmla="*/ 0 w 9448"/>
                <a:gd name="connsiteY0" fmla="*/ 10000 h 10000"/>
                <a:gd name="connsiteX1" fmla="*/ 1549 w 9448"/>
                <a:gd name="connsiteY1" fmla="*/ 100 h 10000"/>
                <a:gd name="connsiteX2" fmla="*/ 9448 w 9448"/>
                <a:gd name="connsiteY2" fmla="*/ 0 h 10000"/>
                <a:gd name="connsiteX3" fmla="*/ 9070 w 9448"/>
                <a:gd name="connsiteY3" fmla="*/ 9994 h 10000"/>
                <a:gd name="connsiteX4" fmla="*/ 0 w 9448"/>
                <a:gd name="connsiteY4" fmla="*/ 10000 h 10000"/>
                <a:gd name="connsiteX0" fmla="*/ 0 w 10000"/>
                <a:gd name="connsiteY0" fmla="*/ 10000 h 10000"/>
                <a:gd name="connsiteX1" fmla="*/ 1640 w 10000"/>
                <a:gd name="connsiteY1" fmla="*/ 100 h 10000"/>
                <a:gd name="connsiteX2" fmla="*/ 10000 w 10000"/>
                <a:gd name="connsiteY2" fmla="*/ 0 h 10000"/>
                <a:gd name="connsiteX3" fmla="*/ 9994 w 10000"/>
                <a:gd name="connsiteY3" fmla="*/ 9956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cubicBezTo>
                    <a:pt x="576" y="6508"/>
                    <a:pt x="1065" y="3592"/>
                    <a:pt x="1640" y="100"/>
                  </a:cubicBezTo>
                  <a:lnTo>
                    <a:pt x="10000" y="0"/>
                  </a:lnTo>
                  <a:cubicBezTo>
                    <a:pt x="10004" y="3914"/>
                    <a:pt x="9991" y="6042"/>
                    <a:pt x="9994" y="9956"/>
                  </a:cubicBezTo>
                  <a:lnTo>
                    <a:pt x="0" y="1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grpSp>
      <p:sp>
        <p:nvSpPr>
          <p:cNvPr id="10" name="Text Placeholder 9"/>
          <p:cNvSpPr>
            <a:spLocks noGrp="1"/>
          </p:cNvSpPr>
          <p:nvPr userDrawn="1">
            <p:ph type="body" sz="quarter" idx="10" hasCustomPrompt="1"/>
          </p:nvPr>
        </p:nvSpPr>
        <p:spPr>
          <a:xfrm>
            <a:off x="4502702" y="16625"/>
            <a:ext cx="7689298" cy="932723"/>
          </a:xfrm>
          <a:prstGeom prst="rect">
            <a:avLst/>
          </a:prstGeom>
        </p:spPr>
        <p:txBody>
          <a:bodyPr anchor="ctr"/>
          <a:lstStyle>
            <a:lvl1pPr marL="0" indent="0" algn="ctr">
              <a:buNone/>
              <a:defRPr sz="4300" b="1" baseline="0">
                <a:solidFill>
                  <a:schemeClr val="bg1"/>
                </a:solidFill>
                <a:latin typeface="Arial" panose="020B0604020202020204" pitchFamily="34" charset="0"/>
                <a:cs typeface="Arial" pitchFamily="34" charset="0"/>
              </a:defRPr>
            </a:lvl1pPr>
          </a:lstStyle>
          <a:p>
            <a:pPr lvl="0"/>
            <a:r>
              <a:rPr lang="en-US" altLang="ko-KR" dirty="0"/>
              <a:t>Insert Title Here</a:t>
            </a:r>
          </a:p>
        </p:txBody>
      </p:sp>
      <p:sp>
        <p:nvSpPr>
          <p:cNvPr id="11" name="Text Placeholder 9"/>
          <p:cNvSpPr>
            <a:spLocks noGrp="1"/>
          </p:cNvSpPr>
          <p:nvPr userDrawn="1">
            <p:ph type="body" sz="quarter" idx="11" hasCustomPrompt="1"/>
          </p:nvPr>
        </p:nvSpPr>
        <p:spPr>
          <a:xfrm>
            <a:off x="1196791" y="3187148"/>
            <a:ext cx="2754989" cy="141642"/>
          </a:xfrm>
          <a:prstGeom prst="rect">
            <a:avLst/>
          </a:prstGeom>
        </p:spPr>
        <p:txBody>
          <a:bodyPr lIns="0" tIns="0" rIns="0" bIns="0" anchor="b"/>
          <a:lstStyle>
            <a:lvl1pPr marL="0" indent="0" algn="l">
              <a:buNone/>
              <a:defRPr sz="1200" b="0" baseline="0">
                <a:solidFill>
                  <a:schemeClr val="tx1">
                    <a:lumMod val="75000"/>
                    <a:lumOff val="25000"/>
                  </a:schemeClr>
                </a:solidFill>
                <a:latin typeface="+mn-lt"/>
                <a:cs typeface="Arial" pitchFamily="34" charset="0"/>
              </a:defRPr>
            </a:lvl1pPr>
          </a:lstStyle>
          <a:p>
            <a:pPr lvl="0"/>
            <a:r>
              <a:rPr lang="en-US" altLang="ko-KR" dirty="0"/>
              <a:t>Insert time here.</a:t>
            </a:r>
          </a:p>
        </p:txBody>
      </p:sp>
      <p:sp>
        <p:nvSpPr>
          <p:cNvPr id="4" name="Rectangle 3"/>
          <p:cNvSpPr/>
          <p:nvPr userDrawn="1"/>
        </p:nvSpPr>
        <p:spPr>
          <a:xfrm>
            <a:off x="0" y="6618000"/>
            <a:ext cx="12192000" cy="240000"/>
          </a:xfrm>
          <a:prstGeom prst="rect">
            <a:avLst/>
          </a:prstGeom>
          <a:solidFill>
            <a:srgbClr val="B7D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7" name="Picture Placeholder 2">
            <a:extLst>
              <a:ext uri="{FF2B5EF4-FFF2-40B4-BE49-F238E27FC236}">
                <a16:creationId xmlns:a16="http://schemas.microsoft.com/office/drawing/2014/main" id="{8110197B-A6CC-4089-8770-8FB21AF5AFAC}"/>
              </a:ext>
            </a:extLst>
          </p:cNvPr>
          <p:cNvSpPr>
            <a:spLocks noGrp="1"/>
          </p:cNvSpPr>
          <p:nvPr userDrawn="1">
            <p:ph type="pic" idx="12" hasCustomPrompt="1"/>
          </p:nvPr>
        </p:nvSpPr>
        <p:spPr>
          <a:xfrm>
            <a:off x="689598" y="1257546"/>
            <a:ext cx="3318362" cy="1816332"/>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13" name="Text Placeholder 9">
            <a:extLst>
              <a:ext uri="{FF2B5EF4-FFF2-40B4-BE49-F238E27FC236}">
                <a16:creationId xmlns:a16="http://schemas.microsoft.com/office/drawing/2014/main" id="{D85E8F0A-6C37-425B-91AA-363766B3E86A}"/>
              </a:ext>
            </a:extLst>
          </p:cNvPr>
          <p:cNvSpPr>
            <a:spLocks noGrp="1"/>
          </p:cNvSpPr>
          <p:nvPr userDrawn="1">
            <p:ph type="body" sz="quarter" idx="14" hasCustomPrompt="1"/>
          </p:nvPr>
        </p:nvSpPr>
        <p:spPr>
          <a:xfrm>
            <a:off x="1196791" y="3324429"/>
            <a:ext cx="2754989" cy="457200"/>
          </a:xfrm>
          <a:prstGeom prst="rect">
            <a:avLst/>
          </a:prstGeom>
        </p:spPr>
        <p:txBody>
          <a:bodyPr lIns="0" tIns="0" rIns="0" bIns="0" anchor="t"/>
          <a:lstStyle>
            <a:lvl1pPr marL="0" indent="0" algn="l">
              <a:buNone/>
              <a:defRPr sz="1200" b="1" baseline="0">
                <a:solidFill>
                  <a:schemeClr val="tx1">
                    <a:lumMod val="75000"/>
                    <a:lumOff val="25000"/>
                  </a:schemeClr>
                </a:solidFill>
                <a:latin typeface="+mn-lt"/>
                <a:cs typeface="Arial" pitchFamily="34" charset="0"/>
              </a:defRPr>
            </a:lvl1pPr>
          </a:lstStyle>
          <a:p>
            <a:pPr lvl="0"/>
            <a:r>
              <a:rPr lang="en-US" altLang="ko-KR" dirty="0"/>
              <a:t>Insert title here.</a:t>
            </a:r>
          </a:p>
        </p:txBody>
      </p:sp>
      <p:sp>
        <p:nvSpPr>
          <p:cNvPr id="12" name="Text Placeholder 9">
            <a:extLst>
              <a:ext uri="{FF2B5EF4-FFF2-40B4-BE49-F238E27FC236}">
                <a16:creationId xmlns:a16="http://schemas.microsoft.com/office/drawing/2014/main" id="{02BEAD35-FFB9-4EF9-A88E-AD6C9A8DC916}"/>
              </a:ext>
            </a:extLst>
          </p:cNvPr>
          <p:cNvSpPr>
            <a:spLocks noGrp="1"/>
          </p:cNvSpPr>
          <p:nvPr userDrawn="1">
            <p:ph type="body" sz="quarter" idx="15" hasCustomPrompt="1"/>
          </p:nvPr>
        </p:nvSpPr>
        <p:spPr>
          <a:xfrm>
            <a:off x="689597" y="3187148"/>
            <a:ext cx="507194" cy="141642"/>
          </a:xfrm>
          <a:prstGeom prst="rect">
            <a:avLst/>
          </a:prstGeom>
        </p:spPr>
        <p:txBody>
          <a:bodyPr tIns="0" bIns="0" anchor="b"/>
          <a:lstStyle>
            <a:lvl1pPr marL="0" indent="0" algn="ctr">
              <a:buNone/>
              <a:defRPr sz="1200" b="0" baseline="0">
                <a:solidFill>
                  <a:schemeClr val="tx1">
                    <a:lumMod val="75000"/>
                    <a:lumOff val="25000"/>
                  </a:schemeClr>
                </a:solidFill>
                <a:latin typeface="+mn-lt"/>
                <a:cs typeface="Arial" pitchFamily="34" charset="0"/>
              </a:defRPr>
            </a:lvl1pPr>
          </a:lstStyle>
          <a:p>
            <a:pPr lvl="0"/>
            <a:r>
              <a:rPr lang="en-US" altLang="ko-KR" dirty="0"/>
              <a:t>JAN</a:t>
            </a:r>
          </a:p>
        </p:txBody>
      </p:sp>
      <p:sp>
        <p:nvSpPr>
          <p:cNvPr id="14" name="Text Placeholder 9">
            <a:extLst>
              <a:ext uri="{FF2B5EF4-FFF2-40B4-BE49-F238E27FC236}">
                <a16:creationId xmlns:a16="http://schemas.microsoft.com/office/drawing/2014/main" id="{AB5EA8F5-F3C7-4E91-8DF9-7CBBD158DA96}"/>
              </a:ext>
            </a:extLst>
          </p:cNvPr>
          <p:cNvSpPr>
            <a:spLocks noGrp="1"/>
          </p:cNvSpPr>
          <p:nvPr userDrawn="1">
            <p:ph type="body" sz="quarter" idx="16" hasCustomPrompt="1"/>
          </p:nvPr>
        </p:nvSpPr>
        <p:spPr>
          <a:xfrm>
            <a:off x="689596" y="3324428"/>
            <a:ext cx="507194" cy="140745"/>
          </a:xfrm>
          <a:prstGeom prst="rect">
            <a:avLst/>
          </a:prstGeom>
        </p:spPr>
        <p:txBody>
          <a:bodyPr tIns="0" bIns="0" anchor="t"/>
          <a:lstStyle>
            <a:lvl1pPr marL="0" indent="0" algn="ctr">
              <a:buNone/>
              <a:defRPr sz="1200" b="1" baseline="0">
                <a:solidFill>
                  <a:schemeClr val="tx1">
                    <a:lumMod val="75000"/>
                    <a:lumOff val="25000"/>
                  </a:schemeClr>
                </a:solidFill>
                <a:latin typeface="+mn-lt"/>
                <a:cs typeface="Arial" pitchFamily="34" charset="0"/>
              </a:defRPr>
            </a:lvl1pPr>
          </a:lstStyle>
          <a:p>
            <a:pPr lvl="0"/>
            <a:r>
              <a:rPr lang="en-US" altLang="ko-KR" dirty="0"/>
              <a:t>XX</a:t>
            </a:r>
          </a:p>
        </p:txBody>
      </p:sp>
      <p:sp>
        <p:nvSpPr>
          <p:cNvPr id="20" name="Text Placeholder 9">
            <a:extLst>
              <a:ext uri="{FF2B5EF4-FFF2-40B4-BE49-F238E27FC236}">
                <a16:creationId xmlns:a16="http://schemas.microsoft.com/office/drawing/2014/main" id="{B775A122-C3B6-4941-8271-C3F178A8D9F0}"/>
              </a:ext>
            </a:extLst>
          </p:cNvPr>
          <p:cNvSpPr>
            <a:spLocks noGrp="1"/>
          </p:cNvSpPr>
          <p:nvPr userDrawn="1">
            <p:ph type="body" sz="quarter" idx="17" hasCustomPrompt="1"/>
          </p:nvPr>
        </p:nvSpPr>
        <p:spPr>
          <a:xfrm>
            <a:off x="1196791" y="5879381"/>
            <a:ext cx="2754989" cy="141642"/>
          </a:xfrm>
          <a:prstGeom prst="rect">
            <a:avLst/>
          </a:prstGeom>
        </p:spPr>
        <p:txBody>
          <a:bodyPr lIns="0" tIns="0" rIns="0" bIns="0" anchor="b"/>
          <a:lstStyle>
            <a:lvl1pPr marL="0" indent="0" algn="l">
              <a:buNone/>
              <a:defRPr sz="1200" b="0" baseline="0">
                <a:solidFill>
                  <a:schemeClr val="tx1">
                    <a:lumMod val="75000"/>
                    <a:lumOff val="25000"/>
                  </a:schemeClr>
                </a:solidFill>
                <a:latin typeface="+mn-lt"/>
                <a:cs typeface="Arial" pitchFamily="34" charset="0"/>
              </a:defRPr>
            </a:lvl1pPr>
          </a:lstStyle>
          <a:p>
            <a:pPr lvl="0"/>
            <a:r>
              <a:rPr lang="en-US" altLang="ko-KR" dirty="0"/>
              <a:t>Insert time here.</a:t>
            </a:r>
          </a:p>
        </p:txBody>
      </p:sp>
      <p:sp>
        <p:nvSpPr>
          <p:cNvPr id="21" name="Picture Placeholder 2">
            <a:extLst>
              <a:ext uri="{FF2B5EF4-FFF2-40B4-BE49-F238E27FC236}">
                <a16:creationId xmlns:a16="http://schemas.microsoft.com/office/drawing/2014/main" id="{E1C5ACC8-0A1E-4780-8B30-6C5FD78ADF54}"/>
              </a:ext>
            </a:extLst>
          </p:cNvPr>
          <p:cNvSpPr>
            <a:spLocks noGrp="1"/>
          </p:cNvSpPr>
          <p:nvPr userDrawn="1">
            <p:ph type="pic" idx="18" hasCustomPrompt="1"/>
          </p:nvPr>
        </p:nvSpPr>
        <p:spPr>
          <a:xfrm>
            <a:off x="689598" y="3949779"/>
            <a:ext cx="3318362" cy="1816332"/>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22" name="Text Placeholder 9">
            <a:extLst>
              <a:ext uri="{FF2B5EF4-FFF2-40B4-BE49-F238E27FC236}">
                <a16:creationId xmlns:a16="http://schemas.microsoft.com/office/drawing/2014/main" id="{1D118E54-A476-4739-AD3B-C1A828B8B954}"/>
              </a:ext>
            </a:extLst>
          </p:cNvPr>
          <p:cNvSpPr>
            <a:spLocks noGrp="1"/>
          </p:cNvSpPr>
          <p:nvPr userDrawn="1">
            <p:ph type="body" sz="quarter" idx="19" hasCustomPrompt="1"/>
          </p:nvPr>
        </p:nvSpPr>
        <p:spPr>
          <a:xfrm>
            <a:off x="1196791" y="6016662"/>
            <a:ext cx="2754989" cy="457200"/>
          </a:xfrm>
          <a:prstGeom prst="rect">
            <a:avLst/>
          </a:prstGeom>
        </p:spPr>
        <p:txBody>
          <a:bodyPr lIns="0" tIns="0" rIns="0" bIns="0" anchor="t"/>
          <a:lstStyle>
            <a:lvl1pPr marL="0" indent="0" algn="l">
              <a:buNone/>
              <a:defRPr sz="1200" b="1" baseline="0">
                <a:solidFill>
                  <a:schemeClr val="tx1">
                    <a:lumMod val="75000"/>
                    <a:lumOff val="25000"/>
                  </a:schemeClr>
                </a:solidFill>
                <a:latin typeface="+mn-lt"/>
                <a:cs typeface="Arial" pitchFamily="34" charset="0"/>
              </a:defRPr>
            </a:lvl1pPr>
          </a:lstStyle>
          <a:p>
            <a:pPr lvl="0"/>
            <a:r>
              <a:rPr lang="en-US" altLang="ko-KR" dirty="0"/>
              <a:t>Insert title here.</a:t>
            </a:r>
          </a:p>
        </p:txBody>
      </p:sp>
      <p:sp>
        <p:nvSpPr>
          <p:cNvPr id="23" name="Text Placeholder 9">
            <a:extLst>
              <a:ext uri="{FF2B5EF4-FFF2-40B4-BE49-F238E27FC236}">
                <a16:creationId xmlns:a16="http://schemas.microsoft.com/office/drawing/2014/main" id="{3C3EC58A-9986-44B4-B0C0-F02FCB67A6FE}"/>
              </a:ext>
            </a:extLst>
          </p:cNvPr>
          <p:cNvSpPr>
            <a:spLocks noGrp="1"/>
          </p:cNvSpPr>
          <p:nvPr userDrawn="1">
            <p:ph type="body" sz="quarter" idx="20" hasCustomPrompt="1"/>
          </p:nvPr>
        </p:nvSpPr>
        <p:spPr>
          <a:xfrm>
            <a:off x="689597" y="5879381"/>
            <a:ext cx="507194" cy="141642"/>
          </a:xfrm>
          <a:prstGeom prst="rect">
            <a:avLst/>
          </a:prstGeom>
        </p:spPr>
        <p:txBody>
          <a:bodyPr tIns="0" bIns="0" anchor="b"/>
          <a:lstStyle>
            <a:lvl1pPr marL="0" indent="0" algn="ctr">
              <a:buNone/>
              <a:defRPr sz="1200" b="0" baseline="0">
                <a:solidFill>
                  <a:schemeClr val="tx1">
                    <a:lumMod val="75000"/>
                    <a:lumOff val="25000"/>
                  </a:schemeClr>
                </a:solidFill>
                <a:latin typeface="+mn-lt"/>
                <a:cs typeface="Arial" pitchFamily="34" charset="0"/>
              </a:defRPr>
            </a:lvl1pPr>
          </a:lstStyle>
          <a:p>
            <a:pPr lvl="0"/>
            <a:r>
              <a:rPr lang="en-US" altLang="ko-KR" dirty="0"/>
              <a:t>JAN</a:t>
            </a:r>
          </a:p>
        </p:txBody>
      </p:sp>
      <p:sp>
        <p:nvSpPr>
          <p:cNvPr id="24" name="Text Placeholder 9">
            <a:extLst>
              <a:ext uri="{FF2B5EF4-FFF2-40B4-BE49-F238E27FC236}">
                <a16:creationId xmlns:a16="http://schemas.microsoft.com/office/drawing/2014/main" id="{76BF3CE2-C6D7-4BB2-8C29-EF122A4A3BC5}"/>
              </a:ext>
            </a:extLst>
          </p:cNvPr>
          <p:cNvSpPr>
            <a:spLocks noGrp="1"/>
          </p:cNvSpPr>
          <p:nvPr userDrawn="1">
            <p:ph type="body" sz="quarter" idx="21" hasCustomPrompt="1"/>
          </p:nvPr>
        </p:nvSpPr>
        <p:spPr>
          <a:xfrm>
            <a:off x="689596" y="6016661"/>
            <a:ext cx="507194" cy="140745"/>
          </a:xfrm>
          <a:prstGeom prst="rect">
            <a:avLst/>
          </a:prstGeom>
        </p:spPr>
        <p:txBody>
          <a:bodyPr tIns="0" bIns="0" anchor="t"/>
          <a:lstStyle>
            <a:lvl1pPr marL="0" indent="0" algn="ctr">
              <a:buNone/>
              <a:defRPr sz="1200" b="1" baseline="0">
                <a:solidFill>
                  <a:schemeClr val="tx1">
                    <a:lumMod val="75000"/>
                    <a:lumOff val="25000"/>
                  </a:schemeClr>
                </a:solidFill>
                <a:latin typeface="+mn-lt"/>
                <a:cs typeface="Arial" pitchFamily="34" charset="0"/>
              </a:defRPr>
            </a:lvl1pPr>
          </a:lstStyle>
          <a:p>
            <a:pPr lvl="0"/>
            <a:r>
              <a:rPr lang="en-US" altLang="ko-KR" dirty="0"/>
              <a:t>XX</a:t>
            </a:r>
          </a:p>
        </p:txBody>
      </p:sp>
      <p:sp>
        <p:nvSpPr>
          <p:cNvPr id="26" name="Text Placeholder 9">
            <a:extLst>
              <a:ext uri="{FF2B5EF4-FFF2-40B4-BE49-F238E27FC236}">
                <a16:creationId xmlns:a16="http://schemas.microsoft.com/office/drawing/2014/main" id="{BC727410-25A4-473D-A509-A227C8B4E1E4}"/>
              </a:ext>
            </a:extLst>
          </p:cNvPr>
          <p:cNvSpPr>
            <a:spLocks noGrp="1"/>
          </p:cNvSpPr>
          <p:nvPr userDrawn="1">
            <p:ph type="body" sz="quarter" idx="22" hasCustomPrompt="1"/>
          </p:nvPr>
        </p:nvSpPr>
        <p:spPr>
          <a:xfrm>
            <a:off x="8657081" y="3187148"/>
            <a:ext cx="2754989" cy="141642"/>
          </a:xfrm>
          <a:prstGeom prst="rect">
            <a:avLst/>
          </a:prstGeom>
        </p:spPr>
        <p:txBody>
          <a:bodyPr lIns="0" tIns="0" rIns="0" bIns="0" anchor="b"/>
          <a:lstStyle>
            <a:lvl1pPr marL="0" indent="0" algn="l">
              <a:buNone/>
              <a:defRPr sz="1200" b="0" baseline="0">
                <a:solidFill>
                  <a:schemeClr val="tx1">
                    <a:lumMod val="75000"/>
                    <a:lumOff val="25000"/>
                  </a:schemeClr>
                </a:solidFill>
                <a:latin typeface="+mn-lt"/>
                <a:cs typeface="Arial" pitchFamily="34" charset="0"/>
              </a:defRPr>
            </a:lvl1pPr>
          </a:lstStyle>
          <a:p>
            <a:pPr lvl="0"/>
            <a:r>
              <a:rPr lang="en-US" altLang="ko-KR" dirty="0"/>
              <a:t>Insert time here.</a:t>
            </a:r>
          </a:p>
        </p:txBody>
      </p:sp>
      <p:sp>
        <p:nvSpPr>
          <p:cNvPr id="27" name="Picture Placeholder 2">
            <a:extLst>
              <a:ext uri="{FF2B5EF4-FFF2-40B4-BE49-F238E27FC236}">
                <a16:creationId xmlns:a16="http://schemas.microsoft.com/office/drawing/2014/main" id="{73B84A4B-CCEE-47B1-8DA6-365E736B7BB6}"/>
              </a:ext>
            </a:extLst>
          </p:cNvPr>
          <p:cNvSpPr>
            <a:spLocks noGrp="1"/>
          </p:cNvSpPr>
          <p:nvPr userDrawn="1">
            <p:ph type="pic" idx="23" hasCustomPrompt="1"/>
          </p:nvPr>
        </p:nvSpPr>
        <p:spPr>
          <a:xfrm>
            <a:off x="8149888" y="1257546"/>
            <a:ext cx="3318362" cy="1816332"/>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28" name="Text Placeholder 9">
            <a:extLst>
              <a:ext uri="{FF2B5EF4-FFF2-40B4-BE49-F238E27FC236}">
                <a16:creationId xmlns:a16="http://schemas.microsoft.com/office/drawing/2014/main" id="{A6077DAE-B6D3-46F8-885E-3FE3C8BED3D4}"/>
              </a:ext>
            </a:extLst>
          </p:cNvPr>
          <p:cNvSpPr>
            <a:spLocks noGrp="1"/>
          </p:cNvSpPr>
          <p:nvPr userDrawn="1">
            <p:ph type="body" sz="quarter" idx="24" hasCustomPrompt="1"/>
          </p:nvPr>
        </p:nvSpPr>
        <p:spPr>
          <a:xfrm>
            <a:off x="8657081" y="3324429"/>
            <a:ext cx="2754989" cy="457200"/>
          </a:xfrm>
          <a:prstGeom prst="rect">
            <a:avLst/>
          </a:prstGeom>
        </p:spPr>
        <p:txBody>
          <a:bodyPr lIns="0" tIns="0" rIns="0" bIns="0" anchor="t"/>
          <a:lstStyle>
            <a:lvl1pPr marL="0" indent="0" algn="l">
              <a:buNone/>
              <a:defRPr sz="1200" b="1" baseline="0">
                <a:solidFill>
                  <a:schemeClr val="tx1">
                    <a:lumMod val="75000"/>
                    <a:lumOff val="25000"/>
                  </a:schemeClr>
                </a:solidFill>
                <a:latin typeface="+mn-lt"/>
                <a:cs typeface="Arial" pitchFamily="34" charset="0"/>
              </a:defRPr>
            </a:lvl1pPr>
          </a:lstStyle>
          <a:p>
            <a:pPr lvl="0"/>
            <a:r>
              <a:rPr lang="en-US" altLang="ko-KR" dirty="0"/>
              <a:t>Insert title here.</a:t>
            </a:r>
          </a:p>
        </p:txBody>
      </p:sp>
      <p:sp>
        <p:nvSpPr>
          <p:cNvPr id="29" name="Text Placeholder 9">
            <a:extLst>
              <a:ext uri="{FF2B5EF4-FFF2-40B4-BE49-F238E27FC236}">
                <a16:creationId xmlns:a16="http://schemas.microsoft.com/office/drawing/2014/main" id="{1F968A87-7B20-47C6-81E1-115F10DDF930}"/>
              </a:ext>
            </a:extLst>
          </p:cNvPr>
          <p:cNvSpPr>
            <a:spLocks noGrp="1"/>
          </p:cNvSpPr>
          <p:nvPr userDrawn="1">
            <p:ph type="body" sz="quarter" idx="25" hasCustomPrompt="1"/>
          </p:nvPr>
        </p:nvSpPr>
        <p:spPr>
          <a:xfrm>
            <a:off x="8149887" y="3187148"/>
            <a:ext cx="507194" cy="141642"/>
          </a:xfrm>
          <a:prstGeom prst="rect">
            <a:avLst/>
          </a:prstGeom>
        </p:spPr>
        <p:txBody>
          <a:bodyPr tIns="0" bIns="0" anchor="b"/>
          <a:lstStyle>
            <a:lvl1pPr marL="0" indent="0" algn="ctr">
              <a:buNone/>
              <a:defRPr sz="1200" b="0" baseline="0">
                <a:solidFill>
                  <a:schemeClr val="tx1">
                    <a:lumMod val="75000"/>
                    <a:lumOff val="25000"/>
                  </a:schemeClr>
                </a:solidFill>
                <a:latin typeface="+mn-lt"/>
                <a:cs typeface="Arial" pitchFamily="34" charset="0"/>
              </a:defRPr>
            </a:lvl1pPr>
          </a:lstStyle>
          <a:p>
            <a:pPr lvl="0"/>
            <a:r>
              <a:rPr lang="en-US" altLang="ko-KR" dirty="0"/>
              <a:t>JAN</a:t>
            </a:r>
          </a:p>
        </p:txBody>
      </p:sp>
      <p:sp>
        <p:nvSpPr>
          <p:cNvPr id="30" name="Text Placeholder 9">
            <a:extLst>
              <a:ext uri="{FF2B5EF4-FFF2-40B4-BE49-F238E27FC236}">
                <a16:creationId xmlns:a16="http://schemas.microsoft.com/office/drawing/2014/main" id="{A0C8AE3F-4BF7-4FE5-A37A-A92A76AD5D0E}"/>
              </a:ext>
            </a:extLst>
          </p:cNvPr>
          <p:cNvSpPr>
            <a:spLocks noGrp="1"/>
          </p:cNvSpPr>
          <p:nvPr userDrawn="1">
            <p:ph type="body" sz="quarter" idx="26" hasCustomPrompt="1"/>
          </p:nvPr>
        </p:nvSpPr>
        <p:spPr>
          <a:xfrm>
            <a:off x="8149886" y="3324428"/>
            <a:ext cx="507194" cy="140745"/>
          </a:xfrm>
          <a:prstGeom prst="rect">
            <a:avLst/>
          </a:prstGeom>
        </p:spPr>
        <p:txBody>
          <a:bodyPr tIns="0" bIns="0" anchor="t"/>
          <a:lstStyle>
            <a:lvl1pPr marL="0" indent="0" algn="ctr">
              <a:buNone/>
              <a:defRPr sz="1200" b="1" baseline="0">
                <a:solidFill>
                  <a:schemeClr val="tx1">
                    <a:lumMod val="75000"/>
                    <a:lumOff val="25000"/>
                  </a:schemeClr>
                </a:solidFill>
                <a:latin typeface="+mn-lt"/>
                <a:cs typeface="Arial" pitchFamily="34" charset="0"/>
              </a:defRPr>
            </a:lvl1pPr>
          </a:lstStyle>
          <a:p>
            <a:pPr lvl="0"/>
            <a:r>
              <a:rPr lang="en-US" altLang="ko-KR" dirty="0"/>
              <a:t>XX</a:t>
            </a:r>
          </a:p>
        </p:txBody>
      </p:sp>
      <p:sp>
        <p:nvSpPr>
          <p:cNvPr id="31" name="Text Placeholder 9">
            <a:extLst>
              <a:ext uri="{FF2B5EF4-FFF2-40B4-BE49-F238E27FC236}">
                <a16:creationId xmlns:a16="http://schemas.microsoft.com/office/drawing/2014/main" id="{2BF03273-3BBD-47DA-9360-833D02755ED9}"/>
              </a:ext>
            </a:extLst>
          </p:cNvPr>
          <p:cNvSpPr>
            <a:spLocks noGrp="1"/>
          </p:cNvSpPr>
          <p:nvPr userDrawn="1">
            <p:ph type="body" sz="quarter" idx="27" hasCustomPrompt="1"/>
          </p:nvPr>
        </p:nvSpPr>
        <p:spPr>
          <a:xfrm>
            <a:off x="8657081" y="5879381"/>
            <a:ext cx="2754989" cy="141642"/>
          </a:xfrm>
          <a:prstGeom prst="rect">
            <a:avLst/>
          </a:prstGeom>
        </p:spPr>
        <p:txBody>
          <a:bodyPr lIns="0" tIns="0" rIns="0" bIns="0" anchor="b"/>
          <a:lstStyle>
            <a:lvl1pPr marL="0" indent="0" algn="l">
              <a:buNone/>
              <a:defRPr sz="1200" b="0" baseline="0">
                <a:solidFill>
                  <a:schemeClr val="tx1">
                    <a:lumMod val="75000"/>
                    <a:lumOff val="25000"/>
                  </a:schemeClr>
                </a:solidFill>
                <a:latin typeface="+mn-lt"/>
                <a:cs typeface="Arial" pitchFamily="34" charset="0"/>
              </a:defRPr>
            </a:lvl1pPr>
          </a:lstStyle>
          <a:p>
            <a:pPr lvl="0"/>
            <a:r>
              <a:rPr lang="en-US" altLang="ko-KR" dirty="0"/>
              <a:t>Insert time here.</a:t>
            </a:r>
          </a:p>
        </p:txBody>
      </p:sp>
      <p:sp>
        <p:nvSpPr>
          <p:cNvPr id="32" name="Picture Placeholder 2">
            <a:extLst>
              <a:ext uri="{FF2B5EF4-FFF2-40B4-BE49-F238E27FC236}">
                <a16:creationId xmlns:a16="http://schemas.microsoft.com/office/drawing/2014/main" id="{20840724-22D6-4C96-80FB-09DCFD3A60C5}"/>
              </a:ext>
            </a:extLst>
          </p:cNvPr>
          <p:cNvSpPr>
            <a:spLocks noGrp="1"/>
          </p:cNvSpPr>
          <p:nvPr userDrawn="1">
            <p:ph type="pic" idx="28" hasCustomPrompt="1"/>
          </p:nvPr>
        </p:nvSpPr>
        <p:spPr>
          <a:xfrm>
            <a:off x="8149888" y="3949779"/>
            <a:ext cx="3318362" cy="1816332"/>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33" name="Text Placeholder 9">
            <a:extLst>
              <a:ext uri="{FF2B5EF4-FFF2-40B4-BE49-F238E27FC236}">
                <a16:creationId xmlns:a16="http://schemas.microsoft.com/office/drawing/2014/main" id="{9295C7CB-069D-4C33-BAC0-E0D9C19069B3}"/>
              </a:ext>
            </a:extLst>
          </p:cNvPr>
          <p:cNvSpPr>
            <a:spLocks noGrp="1"/>
          </p:cNvSpPr>
          <p:nvPr userDrawn="1">
            <p:ph type="body" sz="quarter" idx="29" hasCustomPrompt="1"/>
          </p:nvPr>
        </p:nvSpPr>
        <p:spPr>
          <a:xfrm>
            <a:off x="8657081" y="6016662"/>
            <a:ext cx="2754989" cy="457200"/>
          </a:xfrm>
          <a:prstGeom prst="rect">
            <a:avLst/>
          </a:prstGeom>
        </p:spPr>
        <p:txBody>
          <a:bodyPr lIns="0" tIns="0" rIns="0" bIns="0" anchor="t"/>
          <a:lstStyle>
            <a:lvl1pPr marL="0" indent="0" algn="l">
              <a:buNone/>
              <a:defRPr sz="1200" b="1" baseline="0">
                <a:solidFill>
                  <a:schemeClr val="tx1">
                    <a:lumMod val="75000"/>
                    <a:lumOff val="25000"/>
                  </a:schemeClr>
                </a:solidFill>
                <a:latin typeface="+mn-lt"/>
                <a:cs typeface="Arial" pitchFamily="34" charset="0"/>
              </a:defRPr>
            </a:lvl1pPr>
          </a:lstStyle>
          <a:p>
            <a:pPr lvl="0"/>
            <a:r>
              <a:rPr lang="en-US" altLang="ko-KR" dirty="0"/>
              <a:t>Insert title here.</a:t>
            </a:r>
          </a:p>
        </p:txBody>
      </p:sp>
      <p:sp>
        <p:nvSpPr>
          <p:cNvPr id="34" name="Text Placeholder 9">
            <a:extLst>
              <a:ext uri="{FF2B5EF4-FFF2-40B4-BE49-F238E27FC236}">
                <a16:creationId xmlns:a16="http://schemas.microsoft.com/office/drawing/2014/main" id="{DFE750F6-18EA-438A-92E8-AAF4DC8D9422}"/>
              </a:ext>
            </a:extLst>
          </p:cNvPr>
          <p:cNvSpPr>
            <a:spLocks noGrp="1"/>
          </p:cNvSpPr>
          <p:nvPr userDrawn="1">
            <p:ph type="body" sz="quarter" idx="30" hasCustomPrompt="1"/>
          </p:nvPr>
        </p:nvSpPr>
        <p:spPr>
          <a:xfrm>
            <a:off x="8149887" y="5879381"/>
            <a:ext cx="507194" cy="141642"/>
          </a:xfrm>
          <a:prstGeom prst="rect">
            <a:avLst/>
          </a:prstGeom>
        </p:spPr>
        <p:txBody>
          <a:bodyPr tIns="0" bIns="0" anchor="b"/>
          <a:lstStyle>
            <a:lvl1pPr marL="0" indent="0" algn="ctr">
              <a:buNone/>
              <a:defRPr sz="1200" b="0" baseline="0">
                <a:solidFill>
                  <a:schemeClr val="tx1">
                    <a:lumMod val="75000"/>
                    <a:lumOff val="25000"/>
                  </a:schemeClr>
                </a:solidFill>
                <a:latin typeface="+mn-lt"/>
                <a:cs typeface="Arial" pitchFamily="34" charset="0"/>
              </a:defRPr>
            </a:lvl1pPr>
          </a:lstStyle>
          <a:p>
            <a:pPr lvl="0"/>
            <a:r>
              <a:rPr lang="en-US" altLang="ko-KR" dirty="0"/>
              <a:t>JAN</a:t>
            </a:r>
          </a:p>
        </p:txBody>
      </p:sp>
      <p:sp>
        <p:nvSpPr>
          <p:cNvPr id="35" name="Text Placeholder 9">
            <a:extLst>
              <a:ext uri="{FF2B5EF4-FFF2-40B4-BE49-F238E27FC236}">
                <a16:creationId xmlns:a16="http://schemas.microsoft.com/office/drawing/2014/main" id="{4152053E-D285-4BF4-92EB-42FF47DD98AF}"/>
              </a:ext>
            </a:extLst>
          </p:cNvPr>
          <p:cNvSpPr>
            <a:spLocks noGrp="1"/>
          </p:cNvSpPr>
          <p:nvPr userDrawn="1">
            <p:ph type="body" sz="quarter" idx="31" hasCustomPrompt="1"/>
          </p:nvPr>
        </p:nvSpPr>
        <p:spPr>
          <a:xfrm>
            <a:off x="8149886" y="6016661"/>
            <a:ext cx="507194" cy="140745"/>
          </a:xfrm>
          <a:prstGeom prst="rect">
            <a:avLst/>
          </a:prstGeom>
        </p:spPr>
        <p:txBody>
          <a:bodyPr tIns="0" bIns="0" anchor="t"/>
          <a:lstStyle>
            <a:lvl1pPr marL="0" indent="0" algn="ctr">
              <a:buNone/>
              <a:defRPr sz="1200" b="1" baseline="0">
                <a:solidFill>
                  <a:schemeClr val="tx1">
                    <a:lumMod val="75000"/>
                    <a:lumOff val="25000"/>
                  </a:schemeClr>
                </a:solidFill>
                <a:latin typeface="+mn-lt"/>
                <a:cs typeface="Arial" pitchFamily="34" charset="0"/>
              </a:defRPr>
            </a:lvl1pPr>
          </a:lstStyle>
          <a:p>
            <a:pPr lvl="0"/>
            <a:r>
              <a:rPr lang="en-US" altLang="ko-KR" dirty="0"/>
              <a:t>XX</a:t>
            </a:r>
          </a:p>
        </p:txBody>
      </p:sp>
      <p:sp>
        <p:nvSpPr>
          <p:cNvPr id="36" name="Text Placeholder 9">
            <a:extLst>
              <a:ext uri="{FF2B5EF4-FFF2-40B4-BE49-F238E27FC236}">
                <a16:creationId xmlns:a16="http://schemas.microsoft.com/office/drawing/2014/main" id="{13C446FD-0CFF-4BE4-B453-7EBD0E897B83}"/>
              </a:ext>
            </a:extLst>
          </p:cNvPr>
          <p:cNvSpPr>
            <a:spLocks noGrp="1"/>
          </p:cNvSpPr>
          <p:nvPr userDrawn="1">
            <p:ph type="body" sz="quarter" idx="32" hasCustomPrompt="1"/>
          </p:nvPr>
        </p:nvSpPr>
        <p:spPr>
          <a:xfrm>
            <a:off x="4926936" y="3187148"/>
            <a:ext cx="2754989" cy="141642"/>
          </a:xfrm>
          <a:prstGeom prst="rect">
            <a:avLst/>
          </a:prstGeom>
        </p:spPr>
        <p:txBody>
          <a:bodyPr lIns="0" tIns="0" rIns="0" bIns="0" anchor="b"/>
          <a:lstStyle>
            <a:lvl1pPr marL="0" indent="0" algn="l">
              <a:buNone/>
              <a:defRPr sz="1200" b="0" baseline="0">
                <a:solidFill>
                  <a:schemeClr val="tx1">
                    <a:lumMod val="75000"/>
                    <a:lumOff val="25000"/>
                  </a:schemeClr>
                </a:solidFill>
                <a:latin typeface="+mn-lt"/>
                <a:cs typeface="Arial" pitchFamily="34" charset="0"/>
              </a:defRPr>
            </a:lvl1pPr>
          </a:lstStyle>
          <a:p>
            <a:pPr lvl="0"/>
            <a:r>
              <a:rPr lang="en-US" altLang="ko-KR" dirty="0"/>
              <a:t>Insert time here.</a:t>
            </a:r>
          </a:p>
        </p:txBody>
      </p:sp>
      <p:sp>
        <p:nvSpPr>
          <p:cNvPr id="37" name="Picture Placeholder 2">
            <a:extLst>
              <a:ext uri="{FF2B5EF4-FFF2-40B4-BE49-F238E27FC236}">
                <a16:creationId xmlns:a16="http://schemas.microsoft.com/office/drawing/2014/main" id="{8B61E46A-715D-43A0-A1EC-F3962EB9662B}"/>
              </a:ext>
            </a:extLst>
          </p:cNvPr>
          <p:cNvSpPr>
            <a:spLocks noGrp="1"/>
          </p:cNvSpPr>
          <p:nvPr userDrawn="1">
            <p:ph type="pic" idx="33" hasCustomPrompt="1"/>
          </p:nvPr>
        </p:nvSpPr>
        <p:spPr>
          <a:xfrm>
            <a:off x="4419743" y="1257546"/>
            <a:ext cx="3318362" cy="1816332"/>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38" name="Text Placeholder 9">
            <a:extLst>
              <a:ext uri="{FF2B5EF4-FFF2-40B4-BE49-F238E27FC236}">
                <a16:creationId xmlns:a16="http://schemas.microsoft.com/office/drawing/2014/main" id="{8F13F86B-C0A8-42A8-A17E-A4A7001E8F50}"/>
              </a:ext>
            </a:extLst>
          </p:cNvPr>
          <p:cNvSpPr>
            <a:spLocks noGrp="1"/>
          </p:cNvSpPr>
          <p:nvPr userDrawn="1">
            <p:ph type="body" sz="quarter" idx="34" hasCustomPrompt="1"/>
          </p:nvPr>
        </p:nvSpPr>
        <p:spPr>
          <a:xfrm>
            <a:off x="4926936" y="3324429"/>
            <a:ext cx="2754989" cy="457200"/>
          </a:xfrm>
          <a:prstGeom prst="rect">
            <a:avLst/>
          </a:prstGeom>
        </p:spPr>
        <p:txBody>
          <a:bodyPr lIns="0" tIns="0" rIns="0" bIns="0" anchor="t"/>
          <a:lstStyle>
            <a:lvl1pPr marL="0" indent="0" algn="l">
              <a:buNone/>
              <a:defRPr sz="1200" b="1" baseline="0">
                <a:solidFill>
                  <a:schemeClr val="tx1">
                    <a:lumMod val="75000"/>
                    <a:lumOff val="25000"/>
                  </a:schemeClr>
                </a:solidFill>
                <a:latin typeface="+mn-lt"/>
                <a:cs typeface="Arial" pitchFamily="34" charset="0"/>
              </a:defRPr>
            </a:lvl1pPr>
          </a:lstStyle>
          <a:p>
            <a:pPr lvl="0"/>
            <a:r>
              <a:rPr lang="en-US" altLang="ko-KR" dirty="0"/>
              <a:t>Insert title here.</a:t>
            </a:r>
          </a:p>
        </p:txBody>
      </p:sp>
      <p:sp>
        <p:nvSpPr>
          <p:cNvPr id="39" name="Text Placeholder 9">
            <a:extLst>
              <a:ext uri="{FF2B5EF4-FFF2-40B4-BE49-F238E27FC236}">
                <a16:creationId xmlns:a16="http://schemas.microsoft.com/office/drawing/2014/main" id="{62499802-F552-4D67-83DE-DD78FC954837}"/>
              </a:ext>
            </a:extLst>
          </p:cNvPr>
          <p:cNvSpPr>
            <a:spLocks noGrp="1"/>
          </p:cNvSpPr>
          <p:nvPr userDrawn="1">
            <p:ph type="body" sz="quarter" idx="35" hasCustomPrompt="1"/>
          </p:nvPr>
        </p:nvSpPr>
        <p:spPr>
          <a:xfrm>
            <a:off x="4419742" y="3187148"/>
            <a:ext cx="507194" cy="141642"/>
          </a:xfrm>
          <a:prstGeom prst="rect">
            <a:avLst/>
          </a:prstGeom>
        </p:spPr>
        <p:txBody>
          <a:bodyPr tIns="0" bIns="0" anchor="b"/>
          <a:lstStyle>
            <a:lvl1pPr marL="0" indent="0" algn="ctr">
              <a:buNone/>
              <a:defRPr sz="1200" b="0" baseline="0">
                <a:solidFill>
                  <a:schemeClr val="tx1">
                    <a:lumMod val="75000"/>
                    <a:lumOff val="25000"/>
                  </a:schemeClr>
                </a:solidFill>
                <a:latin typeface="+mn-lt"/>
                <a:cs typeface="Arial" pitchFamily="34" charset="0"/>
              </a:defRPr>
            </a:lvl1pPr>
          </a:lstStyle>
          <a:p>
            <a:pPr lvl="0"/>
            <a:r>
              <a:rPr lang="en-US" altLang="ko-KR" dirty="0"/>
              <a:t>JAN</a:t>
            </a:r>
          </a:p>
        </p:txBody>
      </p:sp>
      <p:sp>
        <p:nvSpPr>
          <p:cNvPr id="40" name="Text Placeholder 9">
            <a:extLst>
              <a:ext uri="{FF2B5EF4-FFF2-40B4-BE49-F238E27FC236}">
                <a16:creationId xmlns:a16="http://schemas.microsoft.com/office/drawing/2014/main" id="{18B0BE8D-25BF-400E-B272-6CECC3343318}"/>
              </a:ext>
            </a:extLst>
          </p:cNvPr>
          <p:cNvSpPr>
            <a:spLocks noGrp="1"/>
          </p:cNvSpPr>
          <p:nvPr userDrawn="1">
            <p:ph type="body" sz="quarter" idx="36" hasCustomPrompt="1"/>
          </p:nvPr>
        </p:nvSpPr>
        <p:spPr>
          <a:xfrm>
            <a:off x="4419741" y="3324428"/>
            <a:ext cx="507194" cy="140745"/>
          </a:xfrm>
          <a:prstGeom prst="rect">
            <a:avLst/>
          </a:prstGeom>
        </p:spPr>
        <p:txBody>
          <a:bodyPr tIns="0" bIns="0" anchor="t"/>
          <a:lstStyle>
            <a:lvl1pPr marL="0" indent="0" algn="ctr">
              <a:buNone/>
              <a:defRPr sz="1200" b="1" baseline="0">
                <a:solidFill>
                  <a:schemeClr val="tx1">
                    <a:lumMod val="75000"/>
                    <a:lumOff val="25000"/>
                  </a:schemeClr>
                </a:solidFill>
                <a:latin typeface="+mn-lt"/>
                <a:cs typeface="Arial" pitchFamily="34" charset="0"/>
              </a:defRPr>
            </a:lvl1pPr>
          </a:lstStyle>
          <a:p>
            <a:pPr lvl="0"/>
            <a:r>
              <a:rPr lang="en-US" altLang="ko-KR" dirty="0"/>
              <a:t>XX</a:t>
            </a:r>
          </a:p>
        </p:txBody>
      </p:sp>
      <p:sp>
        <p:nvSpPr>
          <p:cNvPr id="41" name="Text Placeholder 9">
            <a:extLst>
              <a:ext uri="{FF2B5EF4-FFF2-40B4-BE49-F238E27FC236}">
                <a16:creationId xmlns:a16="http://schemas.microsoft.com/office/drawing/2014/main" id="{0AF86DDE-539B-4BB0-A9EB-AAC767BD4EC9}"/>
              </a:ext>
            </a:extLst>
          </p:cNvPr>
          <p:cNvSpPr>
            <a:spLocks noGrp="1"/>
          </p:cNvSpPr>
          <p:nvPr userDrawn="1">
            <p:ph type="body" sz="quarter" idx="37" hasCustomPrompt="1"/>
          </p:nvPr>
        </p:nvSpPr>
        <p:spPr>
          <a:xfrm>
            <a:off x="4926936" y="5879381"/>
            <a:ext cx="2754989" cy="141642"/>
          </a:xfrm>
          <a:prstGeom prst="rect">
            <a:avLst/>
          </a:prstGeom>
        </p:spPr>
        <p:txBody>
          <a:bodyPr lIns="0" tIns="0" rIns="0" bIns="0" anchor="b"/>
          <a:lstStyle>
            <a:lvl1pPr marL="0" indent="0" algn="l">
              <a:buNone/>
              <a:defRPr sz="1200" b="0" baseline="0">
                <a:solidFill>
                  <a:schemeClr val="tx1">
                    <a:lumMod val="75000"/>
                    <a:lumOff val="25000"/>
                  </a:schemeClr>
                </a:solidFill>
                <a:latin typeface="+mn-lt"/>
                <a:cs typeface="Arial" pitchFamily="34" charset="0"/>
              </a:defRPr>
            </a:lvl1pPr>
          </a:lstStyle>
          <a:p>
            <a:pPr lvl="0"/>
            <a:r>
              <a:rPr lang="en-US" altLang="ko-KR" dirty="0"/>
              <a:t>Insert time here.</a:t>
            </a:r>
          </a:p>
        </p:txBody>
      </p:sp>
      <p:sp>
        <p:nvSpPr>
          <p:cNvPr id="42" name="Picture Placeholder 2">
            <a:extLst>
              <a:ext uri="{FF2B5EF4-FFF2-40B4-BE49-F238E27FC236}">
                <a16:creationId xmlns:a16="http://schemas.microsoft.com/office/drawing/2014/main" id="{769A11E0-DFBC-4168-A1E9-01C388874DA7}"/>
              </a:ext>
            </a:extLst>
          </p:cNvPr>
          <p:cNvSpPr>
            <a:spLocks noGrp="1"/>
          </p:cNvSpPr>
          <p:nvPr userDrawn="1">
            <p:ph type="pic" idx="38" hasCustomPrompt="1"/>
          </p:nvPr>
        </p:nvSpPr>
        <p:spPr>
          <a:xfrm>
            <a:off x="4419743" y="3949779"/>
            <a:ext cx="3318362" cy="1816332"/>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43" name="Text Placeholder 9">
            <a:extLst>
              <a:ext uri="{FF2B5EF4-FFF2-40B4-BE49-F238E27FC236}">
                <a16:creationId xmlns:a16="http://schemas.microsoft.com/office/drawing/2014/main" id="{B934DA27-1D3C-4391-81CA-83AA26D851B8}"/>
              </a:ext>
            </a:extLst>
          </p:cNvPr>
          <p:cNvSpPr>
            <a:spLocks noGrp="1"/>
          </p:cNvSpPr>
          <p:nvPr userDrawn="1">
            <p:ph type="body" sz="quarter" idx="39" hasCustomPrompt="1"/>
          </p:nvPr>
        </p:nvSpPr>
        <p:spPr>
          <a:xfrm>
            <a:off x="4926936" y="6016662"/>
            <a:ext cx="2754989" cy="457200"/>
          </a:xfrm>
          <a:prstGeom prst="rect">
            <a:avLst/>
          </a:prstGeom>
        </p:spPr>
        <p:txBody>
          <a:bodyPr lIns="0" tIns="0" rIns="0" bIns="0" anchor="t"/>
          <a:lstStyle>
            <a:lvl1pPr marL="0" indent="0" algn="l">
              <a:buNone/>
              <a:defRPr sz="1200" b="1" baseline="0">
                <a:solidFill>
                  <a:schemeClr val="tx1">
                    <a:lumMod val="75000"/>
                    <a:lumOff val="25000"/>
                  </a:schemeClr>
                </a:solidFill>
                <a:latin typeface="+mn-lt"/>
                <a:cs typeface="Arial" pitchFamily="34" charset="0"/>
              </a:defRPr>
            </a:lvl1pPr>
          </a:lstStyle>
          <a:p>
            <a:pPr lvl="0"/>
            <a:r>
              <a:rPr lang="en-US" altLang="ko-KR" dirty="0"/>
              <a:t>Insert title here.</a:t>
            </a:r>
          </a:p>
        </p:txBody>
      </p:sp>
      <p:sp>
        <p:nvSpPr>
          <p:cNvPr id="44" name="Text Placeholder 9">
            <a:extLst>
              <a:ext uri="{FF2B5EF4-FFF2-40B4-BE49-F238E27FC236}">
                <a16:creationId xmlns:a16="http://schemas.microsoft.com/office/drawing/2014/main" id="{A0EAB257-27E2-4B96-8E4C-E0925B27A15B}"/>
              </a:ext>
            </a:extLst>
          </p:cNvPr>
          <p:cNvSpPr>
            <a:spLocks noGrp="1"/>
          </p:cNvSpPr>
          <p:nvPr userDrawn="1">
            <p:ph type="body" sz="quarter" idx="40" hasCustomPrompt="1"/>
          </p:nvPr>
        </p:nvSpPr>
        <p:spPr>
          <a:xfrm>
            <a:off x="4419742" y="5879381"/>
            <a:ext cx="507194" cy="141642"/>
          </a:xfrm>
          <a:prstGeom prst="rect">
            <a:avLst/>
          </a:prstGeom>
        </p:spPr>
        <p:txBody>
          <a:bodyPr tIns="0" bIns="0" anchor="b"/>
          <a:lstStyle>
            <a:lvl1pPr marL="0" indent="0" algn="ctr">
              <a:buNone/>
              <a:defRPr sz="1200" b="0" baseline="0">
                <a:solidFill>
                  <a:schemeClr val="tx1">
                    <a:lumMod val="75000"/>
                    <a:lumOff val="25000"/>
                  </a:schemeClr>
                </a:solidFill>
                <a:latin typeface="+mn-lt"/>
                <a:cs typeface="Arial" pitchFamily="34" charset="0"/>
              </a:defRPr>
            </a:lvl1pPr>
          </a:lstStyle>
          <a:p>
            <a:pPr lvl="0"/>
            <a:r>
              <a:rPr lang="en-US" altLang="ko-KR" dirty="0"/>
              <a:t>JAN</a:t>
            </a:r>
          </a:p>
        </p:txBody>
      </p:sp>
      <p:sp>
        <p:nvSpPr>
          <p:cNvPr id="45" name="Text Placeholder 9">
            <a:extLst>
              <a:ext uri="{FF2B5EF4-FFF2-40B4-BE49-F238E27FC236}">
                <a16:creationId xmlns:a16="http://schemas.microsoft.com/office/drawing/2014/main" id="{7938703B-046D-4EC6-8F19-30A36BCA7FA2}"/>
              </a:ext>
            </a:extLst>
          </p:cNvPr>
          <p:cNvSpPr>
            <a:spLocks noGrp="1"/>
          </p:cNvSpPr>
          <p:nvPr userDrawn="1">
            <p:ph type="body" sz="quarter" idx="41" hasCustomPrompt="1"/>
          </p:nvPr>
        </p:nvSpPr>
        <p:spPr>
          <a:xfrm>
            <a:off x="4419741" y="6016661"/>
            <a:ext cx="507194" cy="140745"/>
          </a:xfrm>
          <a:prstGeom prst="rect">
            <a:avLst/>
          </a:prstGeom>
        </p:spPr>
        <p:txBody>
          <a:bodyPr tIns="0" bIns="0" anchor="t"/>
          <a:lstStyle>
            <a:lvl1pPr marL="0" indent="0" algn="ctr">
              <a:buNone/>
              <a:defRPr sz="1200" b="1" baseline="0">
                <a:solidFill>
                  <a:schemeClr val="tx1">
                    <a:lumMod val="75000"/>
                    <a:lumOff val="25000"/>
                  </a:schemeClr>
                </a:solidFill>
                <a:latin typeface="+mn-lt"/>
                <a:cs typeface="Arial" pitchFamily="34" charset="0"/>
              </a:defRPr>
            </a:lvl1pPr>
          </a:lstStyle>
          <a:p>
            <a:pPr lvl="0"/>
            <a:r>
              <a:rPr lang="en-US" altLang="ko-KR" dirty="0"/>
              <a:t>XX</a:t>
            </a:r>
          </a:p>
        </p:txBody>
      </p:sp>
      <p:pic>
        <p:nvPicPr>
          <p:cNvPr id="3" name="Picture 2" descr="A picture containing font, text, screenshot, graphics&#10;&#10;Description automatically generated">
            <a:extLst>
              <a:ext uri="{FF2B5EF4-FFF2-40B4-BE49-F238E27FC236}">
                <a16:creationId xmlns:a16="http://schemas.microsoft.com/office/drawing/2014/main" id="{4AB9E776-F4A0-D86E-723A-132B1BBB58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118" y="194372"/>
            <a:ext cx="2543626" cy="611494"/>
          </a:xfrm>
          <a:prstGeom prst="rect">
            <a:avLst/>
          </a:prstGeom>
        </p:spPr>
      </p:pic>
    </p:spTree>
    <p:extLst>
      <p:ext uri="{BB962C8B-B14F-4D97-AF65-F5344CB8AC3E}">
        <p14:creationId xmlns:p14="http://schemas.microsoft.com/office/powerpoint/2010/main" val="1456109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arter Sli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34D517-5985-49F9-A44B-3ADEBDFE226F}"/>
              </a:ext>
            </a:extLst>
          </p:cNvPr>
          <p:cNvSpPr>
            <a:spLocks noGrp="1"/>
          </p:cNvSpPr>
          <p:nvPr>
            <p:ph idx="1"/>
          </p:nvPr>
        </p:nvSpPr>
        <p:spPr>
          <a:xfrm>
            <a:off x="838200" y="1255923"/>
            <a:ext cx="10515600" cy="492104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0494ED2-B9AC-4592-AAB4-0F5BCA46E71F}"/>
              </a:ext>
            </a:extLst>
          </p:cNvPr>
          <p:cNvSpPr>
            <a:spLocks noGrp="1"/>
          </p:cNvSpPr>
          <p:nvPr>
            <p:ph type="dt" sz="half" idx="10"/>
          </p:nvPr>
        </p:nvSpPr>
        <p:spPr>
          <a:xfrm>
            <a:off x="838200" y="6356350"/>
            <a:ext cx="2743200" cy="365125"/>
          </a:xfrm>
          <a:prstGeom prst="rect">
            <a:avLst/>
          </a:prstGeom>
        </p:spPr>
        <p:txBody>
          <a:bodyPr/>
          <a:lstStyle/>
          <a:p>
            <a:fld id="{DA448DEE-CBC9-4428-8836-54544FB04FE4}" type="datetimeFigureOut">
              <a:rPr lang="en-US" smtClean="0"/>
              <a:t>4/2/2025</a:t>
            </a:fld>
            <a:endParaRPr lang="en-US"/>
          </a:p>
        </p:txBody>
      </p:sp>
      <p:sp>
        <p:nvSpPr>
          <p:cNvPr id="5" name="Footer Placeholder 4">
            <a:extLst>
              <a:ext uri="{FF2B5EF4-FFF2-40B4-BE49-F238E27FC236}">
                <a16:creationId xmlns:a16="http://schemas.microsoft.com/office/drawing/2014/main" id="{4BB9E57A-D9D3-41B3-A80D-9B53A7B62F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3CB4DC3-CB61-451B-9351-6D4F22BF3458}"/>
              </a:ext>
            </a:extLst>
          </p:cNvPr>
          <p:cNvSpPr>
            <a:spLocks noGrp="1"/>
          </p:cNvSpPr>
          <p:nvPr>
            <p:ph type="sldNum" sz="quarter" idx="12"/>
          </p:nvPr>
        </p:nvSpPr>
        <p:spPr>
          <a:xfrm>
            <a:off x="8610600" y="6356350"/>
            <a:ext cx="2743200" cy="365125"/>
          </a:xfrm>
          <a:prstGeom prst="rect">
            <a:avLst/>
          </a:prstGeom>
        </p:spPr>
        <p:txBody>
          <a:bodyPr/>
          <a:lstStyle/>
          <a:p>
            <a:fld id="{B972D693-2AC7-4004-B304-C7775FBA550B}" type="slidenum">
              <a:rPr lang="en-US" smtClean="0"/>
              <a:t>‹#›</a:t>
            </a:fld>
            <a:endParaRPr lang="en-US"/>
          </a:p>
        </p:txBody>
      </p:sp>
      <p:grpSp>
        <p:nvGrpSpPr>
          <p:cNvPr id="29" name="Group 28">
            <a:extLst>
              <a:ext uri="{FF2B5EF4-FFF2-40B4-BE49-F238E27FC236}">
                <a16:creationId xmlns:a16="http://schemas.microsoft.com/office/drawing/2014/main" id="{FFED8D1F-FE4B-4C5C-9567-D88D54228509}"/>
              </a:ext>
            </a:extLst>
          </p:cNvPr>
          <p:cNvGrpSpPr/>
          <p:nvPr userDrawn="1"/>
        </p:nvGrpSpPr>
        <p:grpSpPr>
          <a:xfrm>
            <a:off x="-3789" y="-7965"/>
            <a:ext cx="12195789" cy="908720"/>
            <a:chOff x="-3789" y="-7965"/>
            <a:chExt cx="12195789" cy="908720"/>
          </a:xfrm>
        </p:grpSpPr>
        <p:sp>
          <p:nvSpPr>
            <p:cNvPr id="30" name="Rectangle 29">
              <a:extLst>
                <a:ext uri="{FF2B5EF4-FFF2-40B4-BE49-F238E27FC236}">
                  <a16:creationId xmlns:a16="http://schemas.microsoft.com/office/drawing/2014/main" id="{7F832421-7FB5-4E4E-A124-FB1CF24E6A60}"/>
                </a:ext>
              </a:extLst>
            </p:cNvPr>
            <p:cNvSpPr/>
            <p:nvPr userDrawn="1"/>
          </p:nvSpPr>
          <p:spPr>
            <a:xfrm>
              <a:off x="0" y="873323"/>
              <a:ext cx="12192000" cy="2743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sz="2400"/>
            </a:p>
          </p:txBody>
        </p:sp>
        <p:sp>
          <p:nvSpPr>
            <p:cNvPr id="31" name="Rectangle 30">
              <a:extLst>
                <a:ext uri="{FF2B5EF4-FFF2-40B4-BE49-F238E27FC236}">
                  <a16:creationId xmlns:a16="http://schemas.microsoft.com/office/drawing/2014/main" id="{85D2C1E1-7374-456D-8205-F120B6019641}"/>
                </a:ext>
              </a:extLst>
            </p:cNvPr>
            <p:cNvSpPr/>
            <p:nvPr userDrawn="1"/>
          </p:nvSpPr>
          <p:spPr>
            <a:xfrm flipH="1">
              <a:off x="0" y="0"/>
              <a:ext cx="12192000" cy="90075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lowchart: Data 48">
              <a:extLst>
                <a:ext uri="{FF2B5EF4-FFF2-40B4-BE49-F238E27FC236}">
                  <a16:creationId xmlns:a16="http://schemas.microsoft.com/office/drawing/2014/main" id="{62AF6805-01AF-45E1-B600-BF6A05872DDE}"/>
                </a:ext>
              </a:extLst>
            </p:cNvPr>
            <p:cNvSpPr/>
            <p:nvPr userDrawn="1"/>
          </p:nvSpPr>
          <p:spPr>
            <a:xfrm flipH="1" flipV="1">
              <a:off x="-3789" y="-7965"/>
              <a:ext cx="4506492" cy="88963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039"/>
                <a:gd name="connsiteX1" fmla="*/ 2000 w 10000"/>
                <a:gd name="connsiteY1" fmla="*/ 0 h 10039"/>
                <a:gd name="connsiteX2" fmla="*/ 10000 w 10000"/>
                <a:gd name="connsiteY2" fmla="*/ 0 h 10039"/>
                <a:gd name="connsiteX3" fmla="*/ 7182 w 10000"/>
                <a:gd name="connsiteY3" fmla="*/ 10039 h 10039"/>
                <a:gd name="connsiteX4" fmla="*/ 0 w 10000"/>
                <a:gd name="connsiteY4" fmla="*/ 10000 h 10039"/>
                <a:gd name="connsiteX0" fmla="*/ 0 w 9784"/>
                <a:gd name="connsiteY0" fmla="*/ 8937 h 10039"/>
                <a:gd name="connsiteX1" fmla="*/ 1784 w 9784"/>
                <a:gd name="connsiteY1" fmla="*/ 0 h 10039"/>
                <a:gd name="connsiteX2" fmla="*/ 9784 w 9784"/>
                <a:gd name="connsiteY2" fmla="*/ 0 h 10039"/>
                <a:gd name="connsiteX3" fmla="*/ 6966 w 9784"/>
                <a:gd name="connsiteY3" fmla="*/ 10039 h 10039"/>
                <a:gd name="connsiteX4" fmla="*/ 0 w 9784"/>
                <a:gd name="connsiteY4" fmla="*/ 8937 h 10039"/>
                <a:gd name="connsiteX0" fmla="*/ 0 w 10000"/>
                <a:gd name="connsiteY0" fmla="*/ 8902 h 8902"/>
                <a:gd name="connsiteX1" fmla="*/ 1823 w 10000"/>
                <a:gd name="connsiteY1" fmla="*/ 0 h 8902"/>
                <a:gd name="connsiteX2" fmla="*/ 10000 w 10000"/>
                <a:gd name="connsiteY2" fmla="*/ 0 h 8902"/>
                <a:gd name="connsiteX3" fmla="*/ 7149 w 10000"/>
                <a:gd name="connsiteY3" fmla="*/ 7726 h 8902"/>
                <a:gd name="connsiteX4" fmla="*/ 0 w 10000"/>
                <a:gd name="connsiteY4" fmla="*/ 8902 h 8902"/>
                <a:gd name="connsiteX0" fmla="*/ 0 w 10000"/>
                <a:gd name="connsiteY0" fmla="*/ 10000 h 10000"/>
                <a:gd name="connsiteX1" fmla="*/ 1823 w 10000"/>
                <a:gd name="connsiteY1" fmla="*/ 0 h 10000"/>
                <a:gd name="connsiteX2" fmla="*/ 10000 w 10000"/>
                <a:gd name="connsiteY2" fmla="*/ 0 h 10000"/>
                <a:gd name="connsiteX3" fmla="*/ 7178 w 10000"/>
                <a:gd name="connsiteY3" fmla="*/ 10000 h 10000"/>
                <a:gd name="connsiteX4" fmla="*/ 0 w 10000"/>
                <a:gd name="connsiteY4" fmla="*/ 10000 h 10000"/>
                <a:gd name="connsiteX0" fmla="*/ 0 w 7178"/>
                <a:gd name="connsiteY0" fmla="*/ 10000 h 10000"/>
                <a:gd name="connsiteX1" fmla="*/ 1823 w 7178"/>
                <a:gd name="connsiteY1" fmla="*/ 0 h 10000"/>
                <a:gd name="connsiteX2" fmla="*/ 7174 w 7178"/>
                <a:gd name="connsiteY2" fmla="*/ 6680 h 10000"/>
                <a:gd name="connsiteX3" fmla="*/ 7178 w 7178"/>
                <a:gd name="connsiteY3" fmla="*/ 10000 h 10000"/>
                <a:gd name="connsiteX4" fmla="*/ 0 w 7178"/>
                <a:gd name="connsiteY4" fmla="*/ 10000 h 10000"/>
                <a:gd name="connsiteX0" fmla="*/ 0 w 10000"/>
                <a:gd name="connsiteY0" fmla="*/ 3320 h 3320"/>
                <a:gd name="connsiteX1" fmla="*/ 752 w 10000"/>
                <a:gd name="connsiteY1" fmla="*/ 359 h 3320"/>
                <a:gd name="connsiteX2" fmla="*/ 9994 w 10000"/>
                <a:gd name="connsiteY2" fmla="*/ 0 h 3320"/>
                <a:gd name="connsiteX3" fmla="*/ 10000 w 10000"/>
                <a:gd name="connsiteY3" fmla="*/ 3320 h 3320"/>
                <a:gd name="connsiteX4" fmla="*/ 0 w 10000"/>
                <a:gd name="connsiteY4" fmla="*/ 3320 h 3320"/>
                <a:gd name="connsiteX0" fmla="*/ 0 w 10005"/>
                <a:gd name="connsiteY0" fmla="*/ 8945 h 8945"/>
                <a:gd name="connsiteX1" fmla="*/ 752 w 10005"/>
                <a:gd name="connsiteY1" fmla="*/ 26 h 8945"/>
                <a:gd name="connsiteX2" fmla="*/ 10005 w 10005"/>
                <a:gd name="connsiteY2" fmla="*/ 0 h 8945"/>
                <a:gd name="connsiteX3" fmla="*/ 10000 w 10005"/>
                <a:gd name="connsiteY3" fmla="*/ 8945 h 8945"/>
                <a:gd name="connsiteX4" fmla="*/ 0 w 10005"/>
                <a:gd name="connsiteY4" fmla="*/ 8945 h 8945"/>
                <a:gd name="connsiteX0" fmla="*/ 0 w 10000"/>
                <a:gd name="connsiteY0" fmla="*/ 10000 h 10000"/>
                <a:gd name="connsiteX1" fmla="*/ 729 w 10000"/>
                <a:gd name="connsiteY1" fmla="*/ 364 h 10000"/>
                <a:gd name="connsiteX2" fmla="*/ 10000 w 10000"/>
                <a:gd name="connsiteY2" fmla="*/ 0 h 10000"/>
                <a:gd name="connsiteX3" fmla="*/ 9995 w 10000"/>
                <a:gd name="connsiteY3" fmla="*/ 10000 h 10000"/>
                <a:gd name="connsiteX4" fmla="*/ 0 w 10000"/>
                <a:gd name="connsiteY4" fmla="*/ 10000 h 10000"/>
                <a:gd name="connsiteX0" fmla="*/ 0 w 10000"/>
                <a:gd name="connsiteY0" fmla="*/ 9636 h 9636"/>
                <a:gd name="connsiteX1" fmla="*/ 729 w 10000"/>
                <a:gd name="connsiteY1" fmla="*/ 0 h 9636"/>
                <a:gd name="connsiteX2" fmla="*/ 10000 w 10000"/>
                <a:gd name="connsiteY2" fmla="*/ 12 h 9636"/>
                <a:gd name="connsiteX3" fmla="*/ 9995 w 10000"/>
                <a:gd name="connsiteY3" fmla="*/ 9636 h 9636"/>
                <a:gd name="connsiteX4" fmla="*/ 0 w 10000"/>
                <a:gd name="connsiteY4" fmla="*/ 9636 h 9636"/>
                <a:gd name="connsiteX0" fmla="*/ 0 w 9995"/>
                <a:gd name="connsiteY0" fmla="*/ 10000 h 10000"/>
                <a:gd name="connsiteX1" fmla="*/ 729 w 9995"/>
                <a:gd name="connsiteY1" fmla="*/ 0 h 10000"/>
                <a:gd name="connsiteX2" fmla="*/ 9962 w 9995"/>
                <a:gd name="connsiteY2" fmla="*/ 12 h 10000"/>
                <a:gd name="connsiteX3" fmla="*/ 9995 w 9995"/>
                <a:gd name="connsiteY3" fmla="*/ 10000 h 10000"/>
                <a:gd name="connsiteX4" fmla="*/ 0 w 9995"/>
                <a:gd name="connsiteY4" fmla="*/ 10000 h 10000"/>
                <a:gd name="connsiteX0" fmla="*/ 0 w 9967"/>
                <a:gd name="connsiteY0" fmla="*/ 10000 h 10000"/>
                <a:gd name="connsiteX1" fmla="*/ 729 w 9967"/>
                <a:gd name="connsiteY1" fmla="*/ 0 h 10000"/>
                <a:gd name="connsiteX2" fmla="*/ 9967 w 9967"/>
                <a:gd name="connsiteY2" fmla="*/ 12 h 10000"/>
                <a:gd name="connsiteX3" fmla="*/ 9883 w 9967"/>
                <a:gd name="connsiteY3" fmla="*/ 10000 h 10000"/>
                <a:gd name="connsiteX4" fmla="*/ 0 w 9967"/>
                <a:gd name="connsiteY4" fmla="*/ 10000 h 10000"/>
                <a:gd name="connsiteX0" fmla="*/ 0 w 10000"/>
                <a:gd name="connsiteY0" fmla="*/ 10000 h 10000"/>
                <a:gd name="connsiteX1" fmla="*/ 731 w 10000"/>
                <a:gd name="connsiteY1" fmla="*/ 0 h 10000"/>
                <a:gd name="connsiteX2" fmla="*/ 10000 w 10000"/>
                <a:gd name="connsiteY2" fmla="*/ 12 h 10000"/>
                <a:gd name="connsiteX3" fmla="*/ 9999 w 10000"/>
                <a:gd name="connsiteY3" fmla="*/ 9740 h 10000"/>
                <a:gd name="connsiteX4" fmla="*/ 0 w 10000"/>
                <a:gd name="connsiteY4" fmla="*/ 10000 h 10000"/>
                <a:gd name="connsiteX0" fmla="*/ 0 w 9985"/>
                <a:gd name="connsiteY0" fmla="*/ 9783 h 9783"/>
                <a:gd name="connsiteX1" fmla="*/ 716 w 9985"/>
                <a:gd name="connsiteY1" fmla="*/ 0 h 9783"/>
                <a:gd name="connsiteX2" fmla="*/ 9985 w 9985"/>
                <a:gd name="connsiteY2" fmla="*/ 12 h 9783"/>
                <a:gd name="connsiteX3" fmla="*/ 9984 w 9985"/>
                <a:gd name="connsiteY3" fmla="*/ 9740 h 9783"/>
                <a:gd name="connsiteX4" fmla="*/ 0 w 9985"/>
                <a:gd name="connsiteY4" fmla="*/ 9783 h 9783"/>
                <a:gd name="connsiteX0" fmla="*/ 0 w 10000"/>
                <a:gd name="connsiteY0" fmla="*/ 10000 h 10000"/>
                <a:gd name="connsiteX1" fmla="*/ 717 w 10000"/>
                <a:gd name="connsiteY1" fmla="*/ 0 h 10000"/>
                <a:gd name="connsiteX2" fmla="*/ 10000 w 10000"/>
                <a:gd name="connsiteY2" fmla="*/ 12 h 10000"/>
                <a:gd name="connsiteX3" fmla="*/ 9923 w 10000"/>
                <a:gd name="connsiteY3" fmla="*/ 9113 h 10000"/>
                <a:gd name="connsiteX4" fmla="*/ 0 w 10000"/>
                <a:gd name="connsiteY4" fmla="*/ 10000 h 10000"/>
                <a:gd name="connsiteX0" fmla="*/ 0 w 10006"/>
                <a:gd name="connsiteY0" fmla="*/ 10000 h 10000"/>
                <a:gd name="connsiteX1" fmla="*/ 717 w 10006"/>
                <a:gd name="connsiteY1" fmla="*/ 0 h 10000"/>
                <a:gd name="connsiteX2" fmla="*/ 10000 w 10006"/>
                <a:gd name="connsiteY2" fmla="*/ 12 h 10000"/>
                <a:gd name="connsiteX3" fmla="*/ 10006 w 10006"/>
                <a:gd name="connsiteY3" fmla="*/ 9956 h 10000"/>
                <a:gd name="connsiteX4" fmla="*/ 0 w 10006"/>
                <a:gd name="connsiteY4" fmla="*/ 10000 h 10000"/>
                <a:gd name="connsiteX0" fmla="*/ 0 w 10006"/>
                <a:gd name="connsiteY0" fmla="*/ 10101 h 10101"/>
                <a:gd name="connsiteX1" fmla="*/ 717 w 10006"/>
                <a:gd name="connsiteY1" fmla="*/ 101 h 10101"/>
                <a:gd name="connsiteX2" fmla="*/ 4654 w 10006"/>
                <a:gd name="connsiteY2" fmla="*/ 0 h 10101"/>
                <a:gd name="connsiteX3" fmla="*/ 10006 w 10006"/>
                <a:gd name="connsiteY3" fmla="*/ 10057 h 10101"/>
                <a:gd name="connsiteX4" fmla="*/ 0 w 10006"/>
                <a:gd name="connsiteY4" fmla="*/ 10101 h 10101"/>
                <a:gd name="connsiteX0" fmla="*/ 0 w 4654"/>
                <a:gd name="connsiteY0" fmla="*/ 10101 h 10101"/>
                <a:gd name="connsiteX1" fmla="*/ 717 w 4654"/>
                <a:gd name="connsiteY1" fmla="*/ 101 h 10101"/>
                <a:gd name="connsiteX2" fmla="*/ 4654 w 4654"/>
                <a:gd name="connsiteY2" fmla="*/ 0 h 10101"/>
                <a:gd name="connsiteX3" fmla="*/ 4631 w 4654"/>
                <a:gd name="connsiteY3" fmla="*/ 10057 h 10101"/>
                <a:gd name="connsiteX4" fmla="*/ 0 w 4654"/>
                <a:gd name="connsiteY4" fmla="*/ 10101 h 10101"/>
                <a:gd name="connsiteX0" fmla="*/ 0 w 9951"/>
                <a:gd name="connsiteY0" fmla="*/ 10000 h 10000"/>
                <a:gd name="connsiteX1" fmla="*/ 1541 w 9951"/>
                <a:gd name="connsiteY1" fmla="*/ 100 h 10000"/>
                <a:gd name="connsiteX2" fmla="*/ 9402 w 9951"/>
                <a:gd name="connsiteY2" fmla="*/ 0 h 10000"/>
                <a:gd name="connsiteX3" fmla="*/ 9951 w 9951"/>
                <a:gd name="connsiteY3" fmla="*/ 9956 h 10000"/>
                <a:gd name="connsiteX4" fmla="*/ 0 w 9951"/>
                <a:gd name="connsiteY4" fmla="*/ 10000 h 10000"/>
                <a:gd name="connsiteX0" fmla="*/ 0 w 9448"/>
                <a:gd name="connsiteY0" fmla="*/ 10000 h 10000"/>
                <a:gd name="connsiteX1" fmla="*/ 1549 w 9448"/>
                <a:gd name="connsiteY1" fmla="*/ 100 h 10000"/>
                <a:gd name="connsiteX2" fmla="*/ 9448 w 9448"/>
                <a:gd name="connsiteY2" fmla="*/ 0 h 10000"/>
                <a:gd name="connsiteX3" fmla="*/ 9070 w 9448"/>
                <a:gd name="connsiteY3" fmla="*/ 9994 h 10000"/>
                <a:gd name="connsiteX4" fmla="*/ 0 w 9448"/>
                <a:gd name="connsiteY4" fmla="*/ 10000 h 10000"/>
                <a:gd name="connsiteX0" fmla="*/ 0 w 10000"/>
                <a:gd name="connsiteY0" fmla="*/ 10000 h 10000"/>
                <a:gd name="connsiteX1" fmla="*/ 1640 w 10000"/>
                <a:gd name="connsiteY1" fmla="*/ 100 h 10000"/>
                <a:gd name="connsiteX2" fmla="*/ 10000 w 10000"/>
                <a:gd name="connsiteY2" fmla="*/ 0 h 10000"/>
                <a:gd name="connsiteX3" fmla="*/ 9994 w 10000"/>
                <a:gd name="connsiteY3" fmla="*/ 9956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cubicBezTo>
                    <a:pt x="576" y="6508"/>
                    <a:pt x="1065" y="3592"/>
                    <a:pt x="1640" y="100"/>
                  </a:cubicBezTo>
                  <a:lnTo>
                    <a:pt x="10000" y="0"/>
                  </a:lnTo>
                  <a:cubicBezTo>
                    <a:pt x="10004" y="3914"/>
                    <a:pt x="9991" y="6042"/>
                    <a:pt x="9994" y="9956"/>
                  </a:cubicBezTo>
                  <a:lnTo>
                    <a:pt x="0" y="1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grpSp>
      <p:sp>
        <p:nvSpPr>
          <p:cNvPr id="34" name="Text Placeholder 9">
            <a:extLst>
              <a:ext uri="{FF2B5EF4-FFF2-40B4-BE49-F238E27FC236}">
                <a16:creationId xmlns:a16="http://schemas.microsoft.com/office/drawing/2014/main" id="{7F104EB6-1927-4240-A23B-ACAD90D619F6}"/>
              </a:ext>
            </a:extLst>
          </p:cNvPr>
          <p:cNvSpPr>
            <a:spLocks noGrp="1"/>
          </p:cNvSpPr>
          <p:nvPr>
            <p:ph type="body" sz="quarter" idx="13" hasCustomPrompt="1"/>
          </p:nvPr>
        </p:nvSpPr>
        <p:spPr>
          <a:xfrm>
            <a:off x="4502702" y="16625"/>
            <a:ext cx="7689298" cy="932723"/>
          </a:xfrm>
          <a:prstGeom prst="rect">
            <a:avLst/>
          </a:prstGeom>
        </p:spPr>
        <p:txBody>
          <a:bodyPr anchor="ctr"/>
          <a:lstStyle>
            <a:lvl1pPr marL="0" indent="0" algn="ctr">
              <a:buNone/>
              <a:defRPr sz="4300" b="1" baseline="0">
                <a:solidFill>
                  <a:schemeClr val="bg1"/>
                </a:solidFill>
                <a:latin typeface="Arial" panose="020B0604020202020204" pitchFamily="34" charset="0"/>
                <a:cs typeface="Arial" pitchFamily="34" charset="0"/>
              </a:defRPr>
            </a:lvl1pPr>
          </a:lstStyle>
          <a:p>
            <a:pPr lvl="0"/>
            <a:r>
              <a:rPr lang="en-US" altLang="ko-KR" dirty="0"/>
              <a:t>Insert Title Here</a:t>
            </a:r>
          </a:p>
        </p:txBody>
      </p:sp>
      <p:pic>
        <p:nvPicPr>
          <p:cNvPr id="2" name="Picture 1" descr="A picture containing font, text, screenshot, graphics&#10;&#10;Description automatically generated">
            <a:extLst>
              <a:ext uri="{FF2B5EF4-FFF2-40B4-BE49-F238E27FC236}">
                <a16:creationId xmlns:a16="http://schemas.microsoft.com/office/drawing/2014/main" id="{F024EDF9-74BA-71BA-4CA9-6F404D3293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118" y="194372"/>
            <a:ext cx="2543626" cy="611494"/>
          </a:xfrm>
          <a:prstGeom prst="rect">
            <a:avLst/>
          </a:prstGeom>
        </p:spPr>
      </p:pic>
    </p:spTree>
    <p:extLst>
      <p:ext uri="{BB962C8B-B14F-4D97-AF65-F5344CB8AC3E}">
        <p14:creationId xmlns:p14="http://schemas.microsoft.com/office/powerpoint/2010/main" val="2132525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5F9B017-D054-44CF-ADEA-8F77E1F411AC}"/>
              </a:ext>
            </a:extLst>
          </p:cNvPr>
          <p:cNvSpPr>
            <a:spLocks noGrp="1"/>
          </p:cNvSpPr>
          <p:nvPr>
            <p:ph type="dt" sz="half" idx="10"/>
          </p:nvPr>
        </p:nvSpPr>
        <p:spPr>
          <a:xfrm>
            <a:off x="838200" y="6356350"/>
            <a:ext cx="2743200" cy="365125"/>
          </a:xfrm>
          <a:prstGeom prst="rect">
            <a:avLst/>
          </a:prstGeom>
        </p:spPr>
        <p:txBody>
          <a:bodyPr/>
          <a:lstStyle/>
          <a:p>
            <a:fld id="{DA448DEE-CBC9-4428-8836-54544FB04FE4}" type="datetimeFigureOut">
              <a:rPr lang="en-US" smtClean="0"/>
              <a:t>4/2/2025</a:t>
            </a:fld>
            <a:endParaRPr lang="en-US"/>
          </a:p>
        </p:txBody>
      </p:sp>
      <p:sp>
        <p:nvSpPr>
          <p:cNvPr id="4" name="Footer Placeholder 3">
            <a:extLst>
              <a:ext uri="{FF2B5EF4-FFF2-40B4-BE49-F238E27FC236}">
                <a16:creationId xmlns:a16="http://schemas.microsoft.com/office/drawing/2014/main" id="{DAA16691-82C2-41A7-B4FD-40F9D3F447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A6DE4DD-89DC-4436-9B97-9001734A0836}"/>
              </a:ext>
            </a:extLst>
          </p:cNvPr>
          <p:cNvSpPr>
            <a:spLocks noGrp="1"/>
          </p:cNvSpPr>
          <p:nvPr>
            <p:ph type="sldNum" sz="quarter" idx="12"/>
          </p:nvPr>
        </p:nvSpPr>
        <p:spPr>
          <a:xfrm>
            <a:off x="8610600" y="6356350"/>
            <a:ext cx="2743200" cy="365125"/>
          </a:xfrm>
          <a:prstGeom prst="rect">
            <a:avLst/>
          </a:prstGeom>
        </p:spPr>
        <p:txBody>
          <a:bodyPr/>
          <a:lstStyle/>
          <a:p>
            <a:fld id="{B972D693-2AC7-4004-B304-C7775FBA550B}" type="slidenum">
              <a:rPr lang="en-US" smtClean="0"/>
              <a:t>‹#›</a:t>
            </a:fld>
            <a:endParaRPr lang="en-US"/>
          </a:p>
        </p:txBody>
      </p:sp>
      <p:grpSp>
        <p:nvGrpSpPr>
          <p:cNvPr id="27" name="Group 26">
            <a:extLst>
              <a:ext uri="{FF2B5EF4-FFF2-40B4-BE49-F238E27FC236}">
                <a16:creationId xmlns:a16="http://schemas.microsoft.com/office/drawing/2014/main" id="{A91DAD58-DBE7-4D58-9BCC-F4398044B4F2}"/>
              </a:ext>
            </a:extLst>
          </p:cNvPr>
          <p:cNvGrpSpPr/>
          <p:nvPr userDrawn="1"/>
        </p:nvGrpSpPr>
        <p:grpSpPr>
          <a:xfrm>
            <a:off x="-3789" y="-7965"/>
            <a:ext cx="12195789" cy="908720"/>
            <a:chOff x="-3789" y="-7965"/>
            <a:chExt cx="12195789" cy="908720"/>
          </a:xfrm>
        </p:grpSpPr>
        <p:sp>
          <p:nvSpPr>
            <p:cNvPr id="28" name="Rectangle 27">
              <a:extLst>
                <a:ext uri="{FF2B5EF4-FFF2-40B4-BE49-F238E27FC236}">
                  <a16:creationId xmlns:a16="http://schemas.microsoft.com/office/drawing/2014/main" id="{DBC1E2B9-01EC-4EE8-B48D-20483F9E8A03}"/>
                </a:ext>
              </a:extLst>
            </p:cNvPr>
            <p:cNvSpPr/>
            <p:nvPr userDrawn="1"/>
          </p:nvSpPr>
          <p:spPr>
            <a:xfrm>
              <a:off x="0" y="873323"/>
              <a:ext cx="12192000" cy="2743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sz="2400"/>
            </a:p>
          </p:txBody>
        </p:sp>
        <p:sp>
          <p:nvSpPr>
            <p:cNvPr id="29" name="Rectangle 28">
              <a:extLst>
                <a:ext uri="{FF2B5EF4-FFF2-40B4-BE49-F238E27FC236}">
                  <a16:creationId xmlns:a16="http://schemas.microsoft.com/office/drawing/2014/main" id="{E863B764-AD04-4F2F-B976-1401845A9773}"/>
                </a:ext>
              </a:extLst>
            </p:cNvPr>
            <p:cNvSpPr/>
            <p:nvPr userDrawn="1"/>
          </p:nvSpPr>
          <p:spPr>
            <a:xfrm flipH="1">
              <a:off x="0" y="0"/>
              <a:ext cx="12192000" cy="90075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lowchart: Data 48">
              <a:extLst>
                <a:ext uri="{FF2B5EF4-FFF2-40B4-BE49-F238E27FC236}">
                  <a16:creationId xmlns:a16="http://schemas.microsoft.com/office/drawing/2014/main" id="{507D6969-6169-4DAE-977A-A953D10B6DFF}"/>
                </a:ext>
              </a:extLst>
            </p:cNvPr>
            <p:cNvSpPr/>
            <p:nvPr userDrawn="1"/>
          </p:nvSpPr>
          <p:spPr>
            <a:xfrm flipH="1" flipV="1">
              <a:off x="-3789" y="-7965"/>
              <a:ext cx="4506492" cy="88963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039"/>
                <a:gd name="connsiteX1" fmla="*/ 2000 w 10000"/>
                <a:gd name="connsiteY1" fmla="*/ 0 h 10039"/>
                <a:gd name="connsiteX2" fmla="*/ 10000 w 10000"/>
                <a:gd name="connsiteY2" fmla="*/ 0 h 10039"/>
                <a:gd name="connsiteX3" fmla="*/ 7182 w 10000"/>
                <a:gd name="connsiteY3" fmla="*/ 10039 h 10039"/>
                <a:gd name="connsiteX4" fmla="*/ 0 w 10000"/>
                <a:gd name="connsiteY4" fmla="*/ 10000 h 10039"/>
                <a:gd name="connsiteX0" fmla="*/ 0 w 9784"/>
                <a:gd name="connsiteY0" fmla="*/ 8937 h 10039"/>
                <a:gd name="connsiteX1" fmla="*/ 1784 w 9784"/>
                <a:gd name="connsiteY1" fmla="*/ 0 h 10039"/>
                <a:gd name="connsiteX2" fmla="*/ 9784 w 9784"/>
                <a:gd name="connsiteY2" fmla="*/ 0 h 10039"/>
                <a:gd name="connsiteX3" fmla="*/ 6966 w 9784"/>
                <a:gd name="connsiteY3" fmla="*/ 10039 h 10039"/>
                <a:gd name="connsiteX4" fmla="*/ 0 w 9784"/>
                <a:gd name="connsiteY4" fmla="*/ 8937 h 10039"/>
                <a:gd name="connsiteX0" fmla="*/ 0 w 10000"/>
                <a:gd name="connsiteY0" fmla="*/ 8902 h 8902"/>
                <a:gd name="connsiteX1" fmla="*/ 1823 w 10000"/>
                <a:gd name="connsiteY1" fmla="*/ 0 h 8902"/>
                <a:gd name="connsiteX2" fmla="*/ 10000 w 10000"/>
                <a:gd name="connsiteY2" fmla="*/ 0 h 8902"/>
                <a:gd name="connsiteX3" fmla="*/ 7149 w 10000"/>
                <a:gd name="connsiteY3" fmla="*/ 7726 h 8902"/>
                <a:gd name="connsiteX4" fmla="*/ 0 w 10000"/>
                <a:gd name="connsiteY4" fmla="*/ 8902 h 8902"/>
                <a:gd name="connsiteX0" fmla="*/ 0 w 10000"/>
                <a:gd name="connsiteY0" fmla="*/ 10000 h 10000"/>
                <a:gd name="connsiteX1" fmla="*/ 1823 w 10000"/>
                <a:gd name="connsiteY1" fmla="*/ 0 h 10000"/>
                <a:gd name="connsiteX2" fmla="*/ 10000 w 10000"/>
                <a:gd name="connsiteY2" fmla="*/ 0 h 10000"/>
                <a:gd name="connsiteX3" fmla="*/ 7178 w 10000"/>
                <a:gd name="connsiteY3" fmla="*/ 10000 h 10000"/>
                <a:gd name="connsiteX4" fmla="*/ 0 w 10000"/>
                <a:gd name="connsiteY4" fmla="*/ 10000 h 10000"/>
                <a:gd name="connsiteX0" fmla="*/ 0 w 7178"/>
                <a:gd name="connsiteY0" fmla="*/ 10000 h 10000"/>
                <a:gd name="connsiteX1" fmla="*/ 1823 w 7178"/>
                <a:gd name="connsiteY1" fmla="*/ 0 h 10000"/>
                <a:gd name="connsiteX2" fmla="*/ 7174 w 7178"/>
                <a:gd name="connsiteY2" fmla="*/ 6680 h 10000"/>
                <a:gd name="connsiteX3" fmla="*/ 7178 w 7178"/>
                <a:gd name="connsiteY3" fmla="*/ 10000 h 10000"/>
                <a:gd name="connsiteX4" fmla="*/ 0 w 7178"/>
                <a:gd name="connsiteY4" fmla="*/ 10000 h 10000"/>
                <a:gd name="connsiteX0" fmla="*/ 0 w 10000"/>
                <a:gd name="connsiteY0" fmla="*/ 3320 h 3320"/>
                <a:gd name="connsiteX1" fmla="*/ 752 w 10000"/>
                <a:gd name="connsiteY1" fmla="*/ 359 h 3320"/>
                <a:gd name="connsiteX2" fmla="*/ 9994 w 10000"/>
                <a:gd name="connsiteY2" fmla="*/ 0 h 3320"/>
                <a:gd name="connsiteX3" fmla="*/ 10000 w 10000"/>
                <a:gd name="connsiteY3" fmla="*/ 3320 h 3320"/>
                <a:gd name="connsiteX4" fmla="*/ 0 w 10000"/>
                <a:gd name="connsiteY4" fmla="*/ 3320 h 3320"/>
                <a:gd name="connsiteX0" fmla="*/ 0 w 10005"/>
                <a:gd name="connsiteY0" fmla="*/ 8945 h 8945"/>
                <a:gd name="connsiteX1" fmla="*/ 752 w 10005"/>
                <a:gd name="connsiteY1" fmla="*/ 26 h 8945"/>
                <a:gd name="connsiteX2" fmla="*/ 10005 w 10005"/>
                <a:gd name="connsiteY2" fmla="*/ 0 h 8945"/>
                <a:gd name="connsiteX3" fmla="*/ 10000 w 10005"/>
                <a:gd name="connsiteY3" fmla="*/ 8945 h 8945"/>
                <a:gd name="connsiteX4" fmla="*/ 0 w 10005"/>
                <a:gd name="connsiteY4" fmla="*/ 8945 h 8945"/>
                <a:gd name="connsiteX0" fmla="*/ 0 w 10000"/>
                <a:gd name="connsiteY0" fmla="*/ 10000 h 10000"/>
                <a:gd name="connsiteX1" fmla="*/ 729 w 10000"/>
                <a:gd name="connsiteY1" fmla="*/ 364 h 10000"/>
                <a:gd name="connsiteX2" fmla="*/ 10000 w 10000"/>
                <a:gd name="connsiteY2" fmla="*/ 0 h 10000"/>
                <a:gd name="connsiteX3" fmla="*/ 9995 w 10000"/>
                <a:gd name="connsiteY3" fmla="*/ 10000 h 10000"/>
                <a:gd name="connsiteX4" fmla="*/ 0 w 10000"/>
                <a:gd name="connsiteY4" fmla="*/ 10000 h 10000"/>
                <a:gd name="connsiteX0" fmla="*/ 0 w 10000"/>
                <a:gd name="connsiteY0" fmla="*/ 9636 h 9636"/>
                <a:gd name="connsiteX1" fmla="*/ 729 w 10000"/>
                <a:gd name="connsiteY1" fmla="*/ 0 h 9636"/>
                <a:gd name="connsiteX2" fmla="*/ 10000 w 10000"/>
                <a:gd name="connsiteY2" fmla="*/ 12 h 9636"/>
                <a:gd name="connsiteX3" fmla="*/ 9995 w 10000"/>
                <a:gd name="connsiteY3" fmla="*/ 9636 h 9636"/>
                <a:gd name="connsiteX4" fmla="*/ 0 w 10000"/>
                <a:gd name="connsiteY4" fmla="*/ 9636 h 9636"/>
                <a:gd name="connsiteX0" fmla="*/ 0 w 9995"/>
                <a:gd name="connsiteY0" fmla="*/ 10000 h 10000"/>
                <a:gd name="connsiteX1" fmla="*/ 729 w 9995"/>
                <a:gd name="connsiteY1" fmla="*/ 0 h 10000"/>
                <a:gd name="connsiteX2" fmla="*/ 9962 w 9995"/>
                <a:gd name="connsiteY2" fmla="*/ 12 h 10000"/>
                <a:gd name="connsiteX3" fmla="*/ 9995 w 9995"/>
                <a:gd name="connsiteY3" fmla="*/ 10000 h 10000"/>
                <a:gd name="connsiteX4" fmla="*/ 0 w 9995"/>
                <a:gd name="connsiteY4" fmla="*/ 10000 h 10000"/>
                <a:gd name="connsiteX0" fmla="*/ 0 w 9967"/>
                <a:gd name="connsiteY0" fmla="*/ 10000 h 10000"/>
                <a:gd name="connsiteX1" fmla="*/ 729 w 9967"/>
                <a:gd name="connsiteY1" fmla="*/ 0 h 10000"/>
                <a:gd name="connsiteX2" fmla="*/ 9967 w 9967"/>
                <a:gd name="connsiteY2" fmla="*/ 12 h 10000"/>
                <a:gd name="connsiteX3" fmla="*/ 9883 w 9967"/>
                <a:gd name="connsiteY3" fmla="*/ 10000 h 10000"/>
                <a:gd name="connsiteX4" fmla="*/ 0 w 9967"/>
                <a:gd name="connsiteY4" fmla="*/ 10000 h 10000"/>
                <a:gd name="connsiteX0" fmla="*/ 0 w 10000"/>
                <a:gd name="connsiteY0" fmla="*/ 10000 h 10000"/>
                <a:gd name="connsiteX1" fmla="*/ 731 w 10000"/>
                <a:gd name="connsiteY1" fmla="*/ 0 h 10000"/>
                <a:gd name="connsiteX2" fmla="*/ 10000 w 10000"/>
                <a:gd name="connsiteY2" fmla="*/ 12 h 10000"/>
                <a:gd name="connsiteX3" fmla="*/ 9999 w 10000"/>
                <a:gd name="connsiteY3" fmla="*/ 9740 h 10000"/>
                <a:gd name="connsiteX4" fmla="*/ 0 w 10000"/>
                <a:gd name="connsiteY4" fmla="*/ 10000 h 10000"/>
                <a:gd name="connsiteX0" fmla="*/ 0 w 9985"/>
                <a:gd name="connsiteY0" fmla="*/ 9783 h 9783"/>
                <a:gd name="connsiteX1" fmla="*/ 716 w 9985"/>
                <a:gd name="connsiteY1" fmla="*/ 0 h 9783"/>
                <a:gd name="connsiteX2" fmla="*/ 9985 w 9985"/>
                <a:gd name="connsiteY2" fmla="*/ 12 h 9783"/>
                <a:gd name="connsiteX3" fmla="*/ 9984 w 9985"/>
                <a:gd name="connsiteY3" fmla="*/ 9740 h 9783"/>
                <a:gd name="connsiteX4" fmla="*/ 0 w 9985"/>
                <a:gd name="connsiteY4" fmla="*/ 9783 h 9783"/>
                <a:gd name="connsiteX0" fmla="*/ 0 w 10000"/>
                <a:gd name="connsiteY0" fmla="*/ 10000 h 10000"/>
                <a:gd name="connsiteX1" fmla="*/ 717 w 10000"/>
                <a:gd name="connsiteY1" fmla="*/ 0 h 10000"/>
                <a:gd name="connsiteX2" fmla="*/ 10000 w 10000"/>
                <a:gd name="connsiteY2" fmla="*/ 12 h 10000"/>
                <a:gd name="connsiteX3" fmla="*/ 9923 w 10000"/>
                <a:gd name="connsiteY3" fmla="*/ 9113 h 10000"/>
                <a:gd name="connsiteX4" fmla="*/ 0 w 10000"/>
                <a:gd name="connsiteY4" fmla="*/ 10000 h 10000"/>
                <a:gd name="connsiteX0" fmla="*/ 0 w 10006"/>
                <a:gd name="connsiteY0" fmla="*/ 10000 h 10000"/>
                <a:gd name="connsiteX1" fmla="*/ 717 w 10006"/>
                <a:gd name="connsiteY1" fmla="*/ 0 h 10000"/>
                <a:gd name="connsiteX2" fmla="*/ 10000 w 10006"/>
                <a:gd name="connsiteY2" fmla="*/ 12 h 10000"/>
                <a:gd name="connsiteX3" fmla="*/ 10006 w 10006"/>
                <a:gd name="connsiteY3" fmla="*/ 9956 h 10000"/>
                <a:gd name="connsiteX4" fmla="*/ 0 w 10006"/>
                <a:gd name="connsiteY4" fmla="*/ 10000 h 10000"/>
                <a:gd name="connsiteX0" fmla="*/ 0 w 10006"/>
                <a:gd name="connsiteY0" fmla="*/ 10101 h 10101"/>
                <a:gd name="connsiteX1" fmla="*/ 717 w 10006"/>
                <a:gd name="connsiteY1" fmla="*/ 101 h 10101"/>
                <a:gd name="connsiteX2" fmla="*/ 4654 w 10006"/>
                <a:gd name="connsiteY2" fmla="*/ 0 h 10101"/>
                <a:gd name="connsiteX3" fmla="*/ 10006 w 10006"/>
                <a:gd name="connsiteY3" fmla="*/ 10057 h 10101"/>
                <a:gd name="connsiteX4" fmla="*/ 0 w 10006"/>
                <a:gd name="connsiteY4" fmla="*/ 10101 h 10101"/>
                <a:gd name="connsiteX0" fmla="*/ 0 w 4654"/>
                <a:gd name="connsiteY0" fmla="*/ 10101 h 10101"/>
                <a:gd name="connsiteX1" fmla="*/ 717 w 4654"/>
                <a:gd name="connsiteY1" fmla="*/ 101 h 10101"/>
                <a:gd name="connsiteX2" fmla="*/ 4654 w 4654"/>
                <a:gd name="connsiteY2" fmla="*/ 0 h 10101"/>
                <a:gd name="connsiteX3" fmla="*/ 4631 w 4654"/>
                <a:gd name="connsiteY3" fmla="*/ 10057 h 10101"/>
                <a:gd name="connsiteX4" fmla="*/ 0 w 4654"/>
                <a:gd name="connsiteY4" fmla="*/ 10101 h 10101"/>
                <a:gd name="connsiteX0" fmla="*/ 0 w 9951"/>
                <a:gd name="connsiteY0" fmla="*/ 10000 h 10000"/>
                <a:gd name="connsiteX1" fmla="*/ 1541 w 9951"/>
                <a:gd name="connsiteY1" fmla="*/ 100 h 10000"/>
                <a:gd name="connsiteX2" fmla="*/ 9402 w 9951"/>
                <a:gd name="connsiteY2" fmla="*/ 0 h 10000"/>
                <a:gd name="connsiteX3" fmla="*/ 9951 w 9951"/>
                <a:gd name="connsiteY3" fmla="*/ 9956 h 10000"/>
                <a:gd name="connsiteX4" fmla="*/ 0 w 9951"/>
                <a:gd name="connsiteY4" fmla="*/ 10000 h 10000"/>
                <a:gd name="connsiteX0" fmla="*/ 0 w 9448"/>
                <a:gd name="connsiteY0" fmla="*/ 10000 h 10000"/>
                <a:gd name="connsiteX1" fmla="*/ 1549 w 9448"/>
                <a:gd name="connsiteY1" fmla="*/ 100 h 10000"/>
                <a:gd name="connsiteX2" fmla="*/ 9448 w 9448"/>
                <a:gd name="connsiteY2" fmla="*/ 0 h 10000"/>
                <a:gd name="connsiteX3" fmla="*/ 9070 w 9448"/>
                <a:gd name="connsiteY3" fmla="*/ 9994 h 10000"/>
                <a:gd name="connsiteX4" fmla="*/ 0 w 9448"/>
                <a:gd name="connsiteY4" fmla="*/ 10000 h 10000"/>
                <a:gd name="connsiteX0" fmla="*/ 0 w 10000"/>
                <a:gd name="connsiteY0" fmla="*/ 10000 h 10000"/>
                <a:gd name="connsiteX1" fmla="*/ 1640 w 10000"/>
                <a:gd name="connsiteY1" fmla="*/ 100 h 10000"/>
                <a:gd name="connsiteX2" fmla="*/ 10000 w 10000"/>
                <a:gd name="connsiteY2" fmla="*/ 0 h 10000"/>
                <a:gd name="connsiteX3" fmla="*/ 9994 w 10000"/>
                <a:gd name="connsiteY3" fmla="*/ 9956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cubicBezTo>
                    <a:pt x="576" y="6508"/>
                    <a:pt x="1065" y="3592"/>
                    <a:pt x="1640" y="100"/>
                  </a:cubicBezTo>
                  <a:lnTo>
                    <a:pt x="10000" y="0"/>
                  </a:lnTo>
                  <a:cubicBezTo>
                    <a:pt x="10004" y="3914"/>
                    <a:pt x="9991" y="6042"/>
                    <a:pt x="9994" y="9956"/>
                  </a:cubicBezTo>
                  <a:lnTo>
                    <a:pt x="0" y="1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grpSp>
      <p:sp>
        <p:nvSpPr>
          <p:cNvPr id="32" name="Text Placeholder 9">
            <a:extLst>
              <a:ext uri="{FF2B5EF4-FFF2-40B4-BE49-F238E27FC236}">
                <a16:creationId xmlns:a16="http://schemas.microsoft.com/office/drawing/2014/main" id="{11B81F63-2AC3-4D7B-B31F-50B407B45408}"/>
              </a:ext>
            </a:extLst>
          </p:cNvPr>
          <p:cNvSpPr>
            <a:spLocks noGrp="1"/>
          </p:cNvSpPr>
          <p:nvPr>
            <p:ph type="body" sz="quarter" idx="13" hasCustomPrompt="1"/>
          </p:nvPr>
        </p:nvSpPr>
        <p:spPr>
          <a:xfrm>
            <a:off x="4502702" y="16625"/>
            <a:ext cx="7689298" cy="932723"/>
          </a:xfrm>
          <a:prstGeom prst="rect">
            <a:avLst/>
          </a:prstGeom>
        </p:spPr>
        <p:txBody>
          <a:bodyPr anchor="ctr"/>
          <a:lstStyle>
            <a:lvl1pPr marL="0" indent="0" algn="ctr">
              <a:buNone/>
              <a:defRPr sz="4300" b="1" baseline="0">
                <a:solidFill>
                  <a:schemeClr val="bg1"/>
                </a:solidFill>
                <a:latin typeface="Arial" panose="020B0604020202020204" pitchFamily="34" charset="0"/>
                <a:cs typeface="Arial" pitchFamily="34" charset="0"/>
              </a:defRPr>
            </a:lvl1pPr>
          </a:lstStyle>
          <a:p>
            <a:pPr lvl="0"/>
            <a:r>
              <a:rPr lang="en-US" altLang="ko-KR" dirty="0"/>
              <a:t>Insert Title Here</a:t>
            </a:r>
          </a:p>
        </p:txBody>
      </p:sp>
      <p:pic>
        <p:nvPicPr>
          <p:cNvPr id="2" name="Picture 1" descr="A picture containing font, text, screenshot, graphics&#10;&#10;Description automatically generated">
            <a:extLst>
              <a:ext uri="{FF2B5EF4-FFF2-40B4-BE49-F238E27FC236}">
                <a16:creationId xmlns:a16="http://schemas.microsoft.com/office/drawing/2014/main" id="{07C69DD0-5094-ED19-C8DE-CB453DF129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118" y="194372"/>
            <a:ext cx="2543626" cy="611494"/>
          </a:xfrm>
          <a:prstGeom prst="rect">
            <a:avLst/>
          </a:prstGeom>
        </p:spPr>
      </p:pic>
    </p:spTree>
    <p:extLst>
      <p:ext uri="{BB962C8B-B14F-4D97-AF65-F5344CB8AC3E}">
        <p14:creationId xmlns:p14="http://schemas.microsoft.com/office/powerpoint/2010/main" val="27244359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65293A-F5F6-4A28-83B0-C3CDC81BE560}"/>
              </a:ext>
            </a:extLst>
          </p:cNvPr>
          <p:cNvSpPr>
            <a:spLocks noGrp="1"/>
          </p:cNvSpPr>
          <p:nvPr>
            <p:ph sz="half" idx="1"/>
          </p:nvPr>
        </p:nvSpPr>
        <p:spPr>
          <a:xfrm>
            <a:off x="838200" y="1178805"/>
            <a:ext cx="5181600" cy="499815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7D2E7C-26AB-4326-BD10-470AF6F38F8A}"/>
              </a:ext>
            </a:extLst>
          </p:cNvPr>
          <p:cNvSpPr>
            <a:spLocks noGrp="1"/>
          </p:cNvSpPr>
          <p:nvPr>
            <p:ph sz="half" idx="2"/>
          </p:nvPr>
        </p:nvSpPr>
        <p:spPr>
          <a:xfrm>
            <a:off x="6172200" y="1178805"/>
            <a:ext cx="5181600" cy="499815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59059E-CE9C-41F6-94D9-3FC64698B56E}"/>
              </a:ext>
            </a:extLst>
          </p:cNvPr>
          <p:cNvSpPr>
            <a:spLocks noGrp="1"/>
          </p:cNvSpPr>
          <p:nvPr>
            <p:ph type="dt" sz="half" idx="10"/>
          </p:nvPr>
        </p:nvSpPr>
        <p:spPr>
          <a:xfrm>
            <a:off x="838200" y="6356350"/>
            <a:ext cx="2743200" cy="365125"/>
          </a:xfrm>
          <a:prstGeom prst="rect">
            <a:avLst/>
          </a:prstGeom>
        </p:spPr>
        <p:txBody>
          <a:bodyPr/>
          <a:lstStyle/>
          <a:p>
            <a:fld id="{DA448DEE-CBC9-4428-8836-54544FB04FE4}" type="datetimeFigureOut">
              <a:rPr lang="en-US" smtClean="0"/>
              <a:t>4/2/2025</a:t>
            </a:fld>
            <a:endParaRPr lang="en-US"/>
          </a:p>
        </p:txBody>
      </p:sp>
      <p:sp>
        <p:nvSpPr>
          <p:cNvPr id="6" name="Footer Placeholder 5">
            <a:extLst>
              <a:ext uri="{FF2B5EF4-FFF2-40B4-BE49-F238E27FC236}">
                <a16:creationId xmlns:a16="http://schemas.microsoft.com/office/drawing/2014/main" id="{9A23433F-36E0-4B68-A552-171A09CA78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F85E775-5930-4450-81CA-CDC39E45B11E}"/>
              </a:ext>
            </a:extLst>
          </p:cNvPr>
          <p:cNvSpPr>
            <a:spLocks noGrp="1"/>
          </p:cNvSpPr>
          <p:nvPr>
            <p:ph type="sldNum" sz="quarter" idx="12"/>
          </p:nvPr>
        </p:nvSpPr>
        <p:spPr>
          <a:xfrm>
            <a:off x="8610600" y="6356350"/>
            <a:ext cx="2743200" cy="365125"/>
          </a:xfrm>
          <a:prstGeom prst="rect">
            <a:avLst/>
          </a:prstGeom>
        </p:spPr>
        <p:txBody>
          <a:bodyPr/>
          <a:lstStyle/>
          <a:p>
            <a:fld id="{B972D693-2AC7-4004-B304-C7775FBA550B}" type="slidenum">
              <a:rPr lang="en-US" smtClean="0"/>
              <a:t>‹#›</a:t>
            </a:fld>
            <a:endParaRPr lang="en-US"/>
          </a:p>
        </p:txBody>
      </p:sp>
      <p:grpSp>
        <p:nvGrpSpPr>
          <p:cNvPr id="16" name="Group 15">
            <a:extLst>
              <a:ext uri="{FF2B5EF4-FFF2-40B4-BE49-F238E27FC236}">
                <a16:creationId xmlns:a16="http://schemas.microsoft.com/office/drawing/2014/main" id="{E34CBCC6-C90C-4BCC-9926-FC16E265BDB6}"/>
              </a:ext>
            </a:extLst>
          </p:cNvPr>
          <p:cNvGrpSpPr/>
          <p:nvPr userDrawn="1"/>
        </p:nvGrpSpPr>
        <p:grpSpPr>
          <a:xfrm>
            <a:off x="-3789" y="-7965"/>
            <a:ext cx="12195789" cy="908720"/>
            <a:chOff x="-3789" y="-7965"/>
            <a:chExt cx="12195789" cy="908720"/>
          </a:xfrm>
        </p:grpSpPr>
        <p:sp>
          <p:nvSpPr>
            <p:cNvPr id="17" name="Rectangle 16">
              <a:extLst>
                <a:ext uri="{FF2B5EF4-FFF2-40B4-BE49-F238E27FC236}">
                  <a16:creationId xmlns:a16="http://schemas.microsoft.com/office/drawing/2014/main" id="{0225B76B-9D02-4A48-971B-4DE8DFF7F827}"/>
                </a:ext>
              </a:extLst>
            </p:cNvPr>
            <p:cNvSpPr/>
            <p:nvPr userDrawn="1"/>
          </p:nvSpPr>
          <p:spPr>
            <a:xfrm>
              <a:off x="0" y="873323"/>
              <a:ext cx="12192000" cy="2743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sz="2400"/>
            </a:p>
          </p:txBody>
        </p:sp>
        <p:sp>
          <p:nvSpPr>
            <p:cNvPr id="18" name="Rectangle 17">
              <a:extLst>
                <a:ext uri="{FF2B5EF4-FFF2-40B4-BE49-F238E27FC236}">
                  <a16:creationId xmlns:a16="http://schemas.microsoft.com/office/drawing/2014/main" id="{D85FB40B-FC43-4F0F-B492-981C8497271F}"/>
                </a:ext>
              </a:extLst>
            </p:cNvPr>
            <p:cNvSpPr/>
            <p:nvPr userDrawn="1"/>
          </p:nvSpPr>
          <p:spPr>
            <a:xfrm flipH="1">
              <a:off x="0" y="0"/>
              <a:ext cx="12192000" cy="90075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lowchart: Data 48">
              <a:extLst>
                <a:ext uri="{FF2B5EF4-FFF2-40B4-BE49-F238E27FC236}">
                  <a16:creationId xmlns:a16="http://schemas.microsoft.com/office/drawing/2014/main" id="{3261E09E-B936-43A3-926F-D1F16F3F1AFE}"/>
                </a:ext>
              </a:extLst>
            </p:cNvPr>
            <p:cNvSpPr/>
            <p:nvPr userDrawn="1"/>
          </p:nvSpPr>
          <p:spPr>
            <a:xfrm flipH="1" flipV="1">
              <a:off x="-3789" y="-7965"/>
              <a:ext cx="4506492" cy="88963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039"/>
                <a:gd name="connsiteX1" fmla="*/ 2000 w 10000"/>
                <a:gd name="connsiteY1" fmla="*/ 0 h 10039"/>
                <a:gd name="connsiteX2" fmla="*/ 10000 w 10000"/>
                <a:gd name="connsiteY2" fmla="*/ 0 h 10039"/>
                <a:gd name="connsiteX3" fmla="*/ 7182 w 10000"/>
                <a:gd name="connsiteY3" fmla="*/ 10039 h 10039"/>
                <a:gd name="connsiteX4" fmla="*/ 0 w 10000"/>
                <a:gd name="connsiteY4" fmla="*/ 10000 h 10039"/>
                <a:gd name="connsiteX0" fmla="*/ 0 w 9784"/>
                <a:gd name="connsiteY0" fmla="*/ 8937 h 10039"/>
                <a:gd name="connsiteX1" fmla="*/ 1784 w 9784"/>
                <a:gd name="connsiteY1" fmla="*/ 0 h 10039"/>
                <a:gd name="connsiteX2" fmla="*/ 9784 w 9784"/>
                <a:gd name="connsiteY2" fmla="*/ 0 h 10039"/>
                <a:gd name="connsiteX3" fmla="*/ 6966 w 9784"/>
                <a:gd name="connsiteY3" fmla="*/ 10039 h 10039"/>
                <a:gd name="connsiteX4" fmla="*/ 0 w 9784"/>
                <a:gd name="connsiteY4" fmla="*/ 8937 h 10039"/>
                <a:gd name="connsiteX0" fmla="*/ 0 w 10000"/>
                <a:gd name="connsiteY0" fmla="*/ 8902 h 8902"/>
                <a:gd name="connsiteX1" fmla="*/ 1823 w 10000"/>
                <a:gd name="connsiteY1" fmla="*/ 0 h 8902"/>
                <a:gd name="connsiteX2" fmla="*/ 10000 w 10000"/>
                <a:gd name="connsiteY2" fmla="*/ 0 h 8902"/>
                <a:gd name="connsiteX3" fmla="*/ 7149 w 10000"/>
                <a:gd name="connsiteY3" fmla="*/ 7726 h 8902"/>
                <a:gd name="connsiteX4" fmla="*/ 0 w 10000"/>
                <a:gd name="connsiteY4" fmla="*/ 8902 h 8902"/>
                <a:gd name="connsiteX0" fmla="*/ 0 w 10000"/>
                <a:gd name="connsiteY0" fmla="*/ 10000 h 10000"/>
                <a:gd name="connsiteX1" fmla="*/ 1823 w 10000"/>
                <a:gd name="connsiteY1" fmla="*/ 0 h 10000"/>
                <a:gd name="connsiteX2" fmla="*/ 10000 w 10000"/>
                <a:gd name="connsiteY2" fmla="*/ 0 h 10000"/>
                <a:gd name="connsiteX3" fmla="*/ 7178 w 10000"/>
                <a:gd name="connsiteY3" fmla="*/ 10000 h 10000"/>
                <a:gd name="connsiteX4" fmla="*/ 0 w 10000"/>
                <a:gd name="connsiteY4" fmla="*/ 10000 h 10000"/>
                <a:gd name="connsiteX0" fmla="*/ 0 w 7178"/>
                <a:gd name="connsiteY0" fmla="*/ 10000 h 10000"/>
                <a:gd name="connsiteX1" fmla="*/ 1823 w 7178"/>
                <a:gd name="connsiteY1" fmla="*/ 0 h 10000"/>
                <a:gd name="connsiteX2" fmla="*/ 7174 w 7178"/>
                <a:gd name="connsiteY2" fmla="*/ 6680 h 10000"/>
                <a:gd name="connsiteX3" fmla="*/ 7178 w 7178"/>
                <a:gd name="connsiteY3" fmla="*/ 10000 h 10000"/>
                <a:gd name="connsiteX4" fmla="*/ 0 w 7178"/>
                <a:gd name="connsiteY4" fmla="*/ 10000 h 10000"/>
                <a:gd name="connsiteX0" fmla="*/ 0 w 10000"/>
                <a:gd name="connsiteY0" fmla="*/ 3320 h 3320"/>
                <a:gd name="connsiteX1" fmla="*/ 752 w 10000"/>
                <a:gd name="connsiteY1" fmla="*/ 359 h 3320"/>
                <a:gd name="connsiteX2" fmla="*/ 9994 w 10000"/>
                <a:gd name="connsiteY2" fmla="*/ 0 h 3320"/>
                <a:gd name="connsiteX3" fmla="*/ 10000 w 10000"/>
                <a:gd name="connsiteY3" fmla="*/ 3320 h 3320"/>
                <a:gd name="connsiteX4" fmla="*/ 0 w 10000"/>
                <a:gd name="connsiteY4" fmla="*/ 3320 h 3320"/>
                <a:gd name="connsiteX0" fmla="*/ 0 w 10005"/>
                <a:gd name="connsiteY0" fmla="*/ 8945 h 8945"/>
                <a:gd name="connsiteX1" fmla="*/ 752 w 10005"/>
                <a:gd name="connsiteY1" fmla="*/ 26 h 8945"/>
                <a:gd name="connsiteX2" fmla="*/ 10005 w 10005"/>
                <a:gd name="connsiteY2" fmla="*/ 0 h 8945"/>
                <a:gd name="connsiteX3" fmla="*/ 10000 w 10005"/>
                <a:gd name="connsiteY3" fmla="*/ 8945 h 8945"/>
                <a:gd name="connsiteX4" fmla="*/ 0 w 10005"/>
                <a:gd name="connsiteY4" fmla="*/ 8945 h 8945"/>
                <a:gd name="connsiteX0" fmla="*/ 0 w 10000"/>
                <a:gd name="connsiteY0" fmla="*/ 10000 h 10000"/>
                <a:gd name="connsiteX1" fmla="*/ 729 w 10000"/>
                <a:gd name="connsiteY1" fmla="*/ 364 h 10000"/>
                <a:gd name="connsiteX2" fmla="*/ 10000 w 10000"/>
                <a:gd name="connsiteY2" fmla="*/ 0 h 10000"/>
                <a:gd name="connsiteX3" fmla="*/ 9995 w 10000"/>
                <a:gd name="connsiteY3" fmla="*/ 10000 h 10000"/>
                <a:gd name="connsiteX4" fmla="*/ 0 w 10000"/>
                <a:gd name="connsiteY4" fmla="*/ 10000 h 10000"/>
                <a:gd name="connsiteX0" fmla="*/ 0 w 10000"/>
                <a:gd name="connsiteY0" fmla="*/ 9636 h 9636"/>
                <a:gd name="connsiteX1" fmla="*/ 729 w 10000"/>
                <a:gd name="connsiteY1" fmla="*/ 0 h 9636"/>
                <a:gd name="connsiteX2" fmla="*/ 10000 w 10000"/>
                <a:gd name="connsiteY2" fmla="*/ 12 h 9636"/>
                <a:gd name="connsiteX3" fmla="*/ 9995 w 10000"/>
                <a:gd name="connsiteY3" fmla="*/ 9636 h 9636"/>
                <a:gd name="connsiteX4" fmla="*/ 0 w 10000"/>
                <a:gd name="connsiteY4" fmla="*/ 9636 h 9636"/>
                <a:gd name="connsiteX0" fmla="*/ 0 w 9995"/>
                <a:gd name="connsiteY0" fmla="*/ 10000 h 10000"/>
                <a:gd name="connsiteX1" fmla="*/ 729 w 9995"/>
                <a:gd name="connsiteY1" fmla="*/ 0 h 10000"/>
                <a:gd name="connsiteX2" fmla="*/ 9962 w 9995"/>
                <a:gd name="connsiteY2" fmla="*/ 12 h 10000"/>
                <a:gd name="connsiteX3" fmla="*/ 9995 w 9995"/>
                <a:gd name="connsiteY3" fmla="*/ 10000 h 10000"/>
                <a:gd name="connsiteX4" fmla="*/ 0 w 9995"/>
                <a:gd name="connsiteY4" fmla="*/ 10000 h 10000"/>
                <a:gd name="connsiteX0" fmla="*/ 0 w 9967"/>
                <a:gd name="connsiteY0" fmla="*/ 10000 h 10000"/>
                <a:gd name="connsiteX1" fmla="*/ 729 w 9967"/>
                <a:gd name="connsiteY1" fmla="*/ 0 h 10000"/>
                <a:gd name="connsiteX2" fmla="*/ 9967 w 9967"/>
                <a:gd name="connsiteY2" fmla="*/ 12 h 10000"/>
                <a:gd name="connsiteX3" fmla="*/ 9883 w 9967"/>
                <a:gd name="connsiteY3" fmla="*/ 10000 h 10000"/>
                <a:gd name="connsiteX4" fmla="*/ 0 w 9967"/>
                <a:gd name="connsiteY4" fmla="*/ 10000 h 10000"/>
                <a:gd name="connsiteX0" fmla="*/ 0 w 10000"/>
                <a:gd name="connsiteY0" fmla="*/ 10000 h 10000"/>
                <a:gd name="connsiteX1" fmla="*/ 731 w 10000"/>
                <a:gd name="connsiteY1" fmla="*/ 0 h 10000"/>
                <a:gd name="connsiteX2" fmla="*/ 10000 w 10000"/>
                <a:gd name="connsiteY2" fmla="*/ 12 h 10000"/>
                <a:gd name="connsiteX3" fmla="*/ 9999 w 10000"/>
                <a:gd name="connsiteY3" fmla="*/ 9740 h 10000"/>
                <a:gd name="connsiteX4" fmla="*/ 0 w 10000"/>
                <a:gd name="connsiteY4" fmla="*/ 10000 h 10000"/>
                <a:gd name="connsiteX0" fmla="*/ 0 w 9985"/>
                <a:gd name="connsiteY0" fmla="*/ 9783 h 9783"/>
                <a:gd name="connsiteX1" fmla="*/ 716 w 9985"/>
                <a:gd name="connsiteY1" fmla="*/ 0 h 9783"/>
                <a:gd name="connsiteX2" fmla="*/ 9985 w 9985"/>
                <a:gd name="connsiteY2" fmla="*/ 12 h 9783"/>
                <a:gd name="connsiteX3" fmla="*/ 9984 w 9985"/>
                <a:gd name="connsiteY3" fmla="*/ 9740 h 9783"/>
                <a:gd name="connsiteX4" fmla="*/ 0 w 9985"/>
                <a:gd name="connsiteY4" fmla="*/ 9783 h 9783"/>
                <a:gd name="connsiteX0" fmla="*/ 0 w 10000"/>
                <a:gd name="connsiteY0" fmla="*/ 10000 h 10000"/>
                <a:gd name="connsiteX1" fmla="*/ 717 w 10000"/>
                <a:gd name="connsiteY1" fmla="*/ 0 h 10000"/>
                <a:gd name="connsiteX2" fmla="*/ 10000 w 10000"/>
                <a:gd name="connsiteY2" fmla="*/ 12 h 10000"/>
                <a:gd name="connsiteX3" fmla="*/ 9923 w 10000"/>
                <a:gd name="connsiteY3" fmla="*/ 9113 h 10000"/>
                <a:gd name="connsiteX4" fmla="*/ 0 w 10000"/>
                <a:gd name="connsiteY4" fmla="*/ 10000 h 10000"/>
                <a:gd name="connsiteX0" fmla="*/ 0 w 10006"/>
                <a:gd name="connsiteY0" fmla="*/ 10000 h 10000"/>
                <a:gd name="connsiteX1" fmla="*/ 717 w 10006"/>
                <a:gd name="connsiteY1" fmla="*/ 0 h 10000"/>
                <a:gd name="connsiteX2" fmla="*/ 10000 w 10006"/>
                <a:gd name="connsiteY2" fmla="*/ 12 h 10000"/>
                <a:gd name="connsiteX3" fmla="*/ 10006 w 10006"/>
                <a:gd name="connsiteY3" fmla="*/ 9956 h 10000"/>
                <a:gd name="connsiteX4" fmla="*/ 0 w 10006"/>
                <a:gd name="connsiteY4" fmla="*/ 10000 h 10000"/>
                <a:gd name="connsiteX0" fmla="*/ 0 w 10006"/>
                <a:gd name="connsiteY0" fmla="*/ 10101 h 10101"/>
                <a:gd name="connsiteX1" fmla="*/ 717 w 10006"/>
                <a:gd name="connsiteY1" fmla="*/ 101 h 10101"/>
                <a:gd name="connsiteX2" fmla="*/ 4654 w 10006"/>
                <a:gd name="connsiteY2" fmla="*/ 0 h 10101"/>
                <a:gd name="connsiteX3" fmla="*/ 10006 w 10006"/>
                <a:gd name="connsiteY3" fmla="*/ 10057 h 10101"/>
                <a:gd name="connsiteX4" fmla="*/ 0 w 10006"/>
                <a:gd name="connsiteY4" fmla="*/ 10101 h 10101"/>
                <a:gd name="connsiteX0" fmla="*/ 0 w 4654"/>
                <a:gd name="connsiteY0" fmla="*/ 10101 h 10101"/>
                <a:gd name="connsiteX1" fmla="*/ 717 w 4654"/>
                <a:gd name="connsiteY1" fmla="*/ 101 h 10101"/>
                <a:gd name="connsiteX2" fmla="*/ 4654 w 4654"/>
                <a:gd name="connsiteY2" fmla="*/ 0 h 10101"/>
                <a:gd name="connsiteX3" fmla="*/ 4631 w 4654"/>
                <a:gd name="connsiteY3" fmla="*/ 10057 h 10101"/>
                <a:gd name="connsiteX4" fmla="*/ 0 w 4654"/>
                <a:gd name="connsiteY4" fmla="*/ 10101 h 10101"/>
                <a:gd name="connsiteX0" fmla="*/ 0 w 9951"/>
                <a:gd name="connsiteY0" fmla="*/ 10000 h 10000"/>
                <a:gd name="connsiteX1" fmla="*/ 1541 w 9951"/>
                <a:gd name="connsiteY1" fmla="*/ 100 h 10000"/>
                <a:gd name="connsiteX2" fmla="*/ 9402 w 9951"/>
                <a:gd name="connsiteY2" fmla="*/ 0 h 10000"/>
                <a:gd name="connsiteX3" fmla="*/ 9951 w 9951"/>
                <a:gd name="connsiteY3" fmla="*/ 9956 h 10000"/>
                <a:gd name="connsiteX4" fmla="*/ 0 w 9951"/>
                <a:gd name="connsiteY4" fmla="*/ 10000 h 10000"/>
                <a:gd name="connsiteX0" fmla="*/ 0 w 9448"/>
                <a:gd name="connsiteY0" fmla="*/ 10000 h 10000"/>
                <a:gd name="connsiteX1" fmla="*/ 1549 w 9448"/>
                <a:gd name="connsiteY1" fmla="*/ 100 h 10000"/>
                <a:gd name="connsiteX2" fmla="*/ 9448 w 9448"/>
                <a:gd name="connsiteY2" fmla="*/ 0 h 10000"/>
                <a:gd name="connsiteX3" fmla="*/ 9070 w 9448"/>
                <a:gd name="connsiteY3" fmla="*/ 9994 h 10000"/>
                <a:gd name="connsiteX4" fmla="*/ 0 w 9448"/>
                <a:gd name="connsiteY4" fmla="*/ 10000 h 10000"/>
                <a:gd name="connsiteX0" fmla="*/ 0 w 10000"/>
                <a:gd name="connsiteY0" fmla="*/ 10000 h 10000"/>
                <a:gd name="connsiteX1" fmla="*/ 1640 w 10000"/>
                <a:gd name="connsiteY1" fmla="*/ 100 h 10000"/>
                <a:gd name="connsiteX2" fmla="*/ 10000 w 10000"/>
                <a:gd name="connsiteY2" fmla="*/ 0 h 10000"/>
                <a:gd name="connsiteX3" fmla="*/ 9994 w 10000"/>
                <a:gd name="connsiteY3" fmla="*/ 9956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cubicBezTo>
                    <a:pt x="576" y="6508"/>
                    <a:pt x="1065" y="3592"/>
                    <a:pt x="1640" y="100"/>
                  </a:cubicBezTo>
                  <a:lnTo>
                    <a:pt x="10000" y="0"/>
                  </a:lnTo>
                  <a:cubicBezTo>
                    <a:pt x="10004" y="3914"/>
                    <a:pt x="9991" y="6042"/>
                    <a:pt x="9994" y="9956"/>
                  </a:cubicBezTo>
                  <a:lnTo>
                    <a:pt x="0" y="1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grpSp>
      <p:sp>
        <p:nvSpPr>
          <p:cNvPr id="21" name="Text Placeholder 9">
            <a:extLst>
              <a:ext uri="{FF2B5EF4-FFF2-40B4-BE49-F238E27FC236}">
                <a16:creationId xmlns:a16="http://schemas.microsoft.com/office/drawing/2014/main" id="{D532F2A0-5C51-4B46-B27E-5DE7B289CB46}"/>
              </a:ext>
            </a:extLst>
          </p:cNvPr>
          <p:cNvSpPr>
            <a:spLocks noGrp="1"/>
          </p:cNvSpPr>
          <p:nvPr>
            <p:ph type="body" sz="quarter" idx="13" hasCustomPrompt="1"/>
          </p:nvPr>
        </p:nvSpPr>
        <p:spPr>
          <a:xfrm>
            <a:off x="4502702" y="16625"/>
            <a:ext cx="7689298" cy="932723"/>
          </a:xfrm>
          <a:prstGeom prst="rect">
            <a:avLst/>
          </a:prstGeom>
        </p:spPr>
        <p:txBody>
          <a:bodyPr anchor="ctr"/>
          <a:lstStyle>
            <a:lvl1pPr marL="0" indent="0" algn="ctr">
              <a:buNone/>
              <a:defRPr sz="4300" b="1" baseline="0">
                <a:solidFill>
                  <a:schemeClr val="bg1"/>
                </a:solidFill>
                <a:latin typeface="Arial" panose="020B0604020202020204" pitchFamily="34" charset="0"/>
                <a:cs typeface="Arial" pitchFamily="34" charset="0"/>
              </a:defRPr>
            </a:lvl1pPr>
          </a:lstStyle>
          <a:p>
            <a:pPr lvl="0"/>
            <a:r>
              <a:rPr lang="en-US" altLang="ko-KR" dirty="0"/>
              <a:t>Insert Title Here</a:t>
            </a:r>
          </a:p>
        </p:txBody>
      </p:sp>
      <p:pic>
        <p:nvPicPr>
          <p:cNvPr id="2" name="Picture 1" descr="A picture containing font, text, screenshot, graphics&#10;&#10;Description automatically generated">
            <a:extLst>
              <a:ext uri="{FF2B5EF4-FFF2-40B4-BE49-F238E27FC236}">
                <a16:creationId xmlns:a16="http://schemas.microsoft.com/office/drawing/2014/main" id="{FC671E46-7CAA-E74E-8805-4CA3238F7A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118" y="194372"/>
            <a:ext cx="2543626" cy="611494"/>
          </a:xfrm>
          <a:prstGeom prst="rect">
            <a:avLst/>
          </a:prstGeom>
        </p:spPr>
      </p:pic>
    </p:spTree>
    <p:extLst>
      <p:ext uri="{BB962C8B-B14F-4D97-AF65-F5344CB8AC3E}">
        <p14:creationId xmlns:p14="http://schemas.microsoft.com/office/powerpoint/2010/main" val="1751346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0D95F2E-D202-4972-BBCD-E7162E3BB75A}"/>
              </a:ext>
            </a:extLst>
          </p:cNvPr>
          <p:cNvSpPr>
            <a:spLocks noGrp="1"/>
          </p:cNvSpPr>
          <p:nvPr>
            <p:ph type="pic" idx="1"/>
          </p:nvPr>
        </p:nvSpPr>
        <p:spPr>
          <a:xfrm>
            <a:off x="5183188" y="1189822"/>
            <a:ext cx="6172200" cy="499349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954B90E-BAAB-4F9A-99A8-E71474AA11BD}"/>
              </a:ext>
            </a:extLst>
          </p:cNvPr>
          <p:cNvSpPr>
            <a:spLocks noGrp="1"/>
          </p:cNvSpPr>
          <p:nvPr>
            <p:ph type="body" sz="half" idx="2"/>
          </p:nvPr>
        </p:nvSpPr>
        <p:spPr>
          <a:xfrm>
            <a:off x="839788" y="1189822"/>
            <a:ext cx="3932237" cy="4993490"/>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C4A7C9F-E1B6-4126-9023-CC7D0084CB92}"/>
              </a:ext>
            </a:extLst>
          </p:cNvPr>
          <p:cNvSpPr>
            <a:spLocks noGrp="1"/>
          </p:cNvSpPr>
          <p:nvPr>
            <p:ph type="dt" sz="half" idx="10"/>
          </p:nvPr>
        </p:nvSpPr>
        <p:spPr>
          <a:xfrm>
            <a:off x="838200" y="6356350"/>
            <a:ext cx="2743200" cy="365125"/>
          </a:xfrm>
          <a:prstGeom prst="rect">
            <a:avLst/>
          </a:prstGeom>
        </p:spPr>
        <p:txBody>
          <a:bodyPr/>
          <a:lstStyle/>
          <a:p>
            <a:fld id="{DA448DEE-CBC9-4428-8836-54544FB04FE4}" type="datetimeFigureOut">
              <a:rPr lang="en-US" smtClean="0"/>
              <a:t>4/2/2025</a:t>
            </a:fld>
            <a:endParaRPr lang="en-US"/>
          </a:p>
        </p:txBody>
      </p:sp>
      <p:sp>
        <p:nvSpPr>
          <p:cNvPr id="6" name="Footer Placeholder 5">
            <a:extLst>
              <a:ext uri="{FF2B5EF4-FFF2-40B4-BE49-F238E27FC236}">
                <a16:creationId xmlns:a16="http://schemas.microsoft.com/office/drawing/2014/main" id="{1775DA7D-DBA8-4B98-92D2-E5064F38BD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EF0904D-DB08-4D5A-9573-896578032FE3}"/>
              </a:ext>
            </a:extLst>
          </p:cNvPr>
          <p:cNvSpPr>
            <a:spLocks noGrp="1"/>
          </p:cNvSpPr>
          <p:nvPr>
            <p:ph type="sldNum" sz="quarter" idx="12"/>
          </p:nvPr>
        </p:nvSpPr>
        <p:spPr>
          <a:xfrm>
            <a:off x="8610600" y="6356350"/>
            <a:ext cx="2743200" cy="365125"/>
          </a:xfrm>
          <a:prstGeom prst="rect">
            <a:avLst/>
          </a:prstGeom>
        </p:spPr>
        <p:txBody>
          <a:bodyPr/>
          <a:lstStyle/>
          <a:p>
            <a:fld id="{B972D693-2AC7-4004-B304-C7775FBA550B}" type="slidenum">
              <a:rPr lang="en-US" smtClean="0"/>
              <a:t>‹#›</a:t>
            </a:fld>
            <a:endParaRPr lang="en-US"/>
          </a:p>
        </p:txBody>
      </p:sp>
      <p:grpSp>
        <p:nvGrpSpPr>
          <p:cNvPr id="16" name="Group 15">
            <a:extLst>
              <a:ext uri="{FF2B5EF4-FFF2-40B4-BE49-F238E27FC236}">
                <a16:creationId xmlns:a16="http://schemas.microsoft.com/office/drawing/2014/main" id="{5C67A5F0-44D7-43A9-88E1-B11342D8FBE6}"/>
              </a:ext>
            </a:extLst>
          </p:cNvPr>
          <p:cNvGrpSpPr/>
          <p:nvPr userDrawn="1"/>
        </p:nvGrpSpPr>
        <p:grpSpPr>
          <a:xfrm>
            <a:off x="-3789" y="-7965"/>
            <a:ext cx="12195789" cy="908720"/>
            <a:chOff x="-3789" y="-7965"/>
            <a:chExt cx="12195789" cy="908720"/>
          </a:xfrm>
        </p:grpSpPr>
        <p:sp>
          <p:nvSpPr>
            <p:cNvPr id="17" name="Rectangle 16">
              <a:extLst>
                <a:ext uri="{FF2B5EF4-FFF2-40B4-BE49-F238E27FC236}">
                  <a16:creationId xmlns:a16="http://schemas.microsoft.com/office/drawing/2014/main" id="{966AD898-3300-41BB-85A4-E4823A90707E}"/>
                </a:ext>
              </a:extLst>
            </p:cNvPr>
            <p:cNvSpPr/>
            <p:nvPr userDrawn="1"/>
          </p:nvSpPr>
          <p:spPr>
            <a:xfrm>
              <a:off x="0" y="873323"/>
              <a:ext cx="12192000" cy="2743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sz="2400"/>
            </a:p>
          </p:txBody>
        </p:sp>
        <p:sp>
          <p:nvSpPr>
            <p:cNvPr id="18" name="Rectangle 17">
              <a:extLst>
                <a:ext uri="{FF2B5EF4-FFF2-40B4-BE49-F238E27FC236}">
                  <a16:creationId xmlns:a16="http://schemas.microsoft.com/office/drawing/2014/main" id="{C1CDB541-C993-457E-A133-CCCF1374F708}"/>
                </a:ext>
              </a:extLst>
            </p:cNvPr>
            <p:cNvSpPr/>
            <p:nvPr userDrawn="1"/>
          </p:nvSpPr>
          <p:spPr>
            <a:xfrm flipH="1">
              <a:off x="0" y="0"/>
              <a:ext cx="12192000" cy="90075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lowchart: Data 48">
              <a:extLst>
                <a:ext uri="{FF2B5EF4-FFF2-40B4-BE49-F238E27FC236}">
                  <a16:creationId xmlns:a16="http://schemas.microsoft.com/office/drawing/2014/main" id="{5EFF19D8-E8C3-40A3-9280-7D0D9A1F8E76}"/>
                </a:ext>
              </a:extLst>
            </p:cNvPr>
            <p:cNvSpPr/>
            <p:nvPr userDrawn="1"/>
          </p:nvSpPr>
          <p:spPr>
            <a:xfrm flipH="1" flipV="1">
              <a:off x="-3789" y="-7965"/>
              <a:ext cx="4506492" cy="88963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039"/>
                <a:gd name="connsiteX1" fmla="*/ 2000 w 10000"/>
                <a:gd name="connsiteY1" fmla="*/ 0 h 10039"/>
                <a:gd name="connsiteX2" fmla="*/ 10000 w 10000"/>
                <a:gd name="connsiteY2" fmla="*/ 0 h 10039"/>
                <a:gd name="connsiteX3" fmla="*/ 7182 w 10000"/>
                <a:gd name="connsiteY3" fmla="*/ 10039 h 10039"/>
                <a:gd name="connsiteX4" fmla="*/ 0 w 10000"/>
                <a:gd name="connsiteY4" fmla="*/ 10000 h 10039"/>
                <a:gd name="connsiteX0" fmla="*/ 0 w 9784"/>
                <a:gd name="connsiteY0" fmla="*/ 8937 h 10039"/>
                <a:gd name="connsiteX1" fmla="*/ 1784 w 9784"/>
                <a:gd name="connsiteY1" fmla="*/ 0 h 10039"/>
                <a:gd name="connsiteX2" fmla="*/ 9784 w 9784"/>
                <a:gd name="connsiteY2" fmla="*/ 0 h 10039"/>
                <a:gd name="connsiteX3" fmla="*/ 6966 w 9784"/>
                <a:gd name="connsiteY3" fmla="*/ 10039 h 10039"/>
                <a:gd name="connsiteX4" fmla="*/ 0 w 9784"/>
                <a:gd name="connsiteY4" fmla="*/ 8937 h 10039"/>
                <a:gd name="connsiteX0" fmla="*/ 0 w 10000"/>
                <a:gd name="connsiteY0" fmla="*/ 8902 h 8902"/>
                <a:gd name="connsiteX1" fmla="*/ 1823 w 10000"/>
                <a:gd name="connsiteY1" fmla="*/ 0 h 8902"/>
                <a:gd name="connsiteX2" fmla="*/ 10000 w 10000"/>
                <a:gd name="connsiteY2" fmla="*/ 0 h 8902"/>
                <a:gd name="connsiteX3" fmla="*/ 7149 w 10000"/>
                <a:gd name="connsiteY3" fmla="*/ 7726 h 8902"/>
                <a:gd name="connsiteX4" fmla="*/ 0 w 10000"/>
                <a:gd name="connsiteY4" fmla="*/ 8902 h 8902"/>
                <a:gd name="connsiteX0" fmla="*/ 0 w 10000"/>
                <a:gd name="connsiteY0" fmla="*/ 10000 h 10000"/>
                <a:gd name="connsiteX1" fmla="*/ 1823 w 10000"/>
                <a:gd name="connsiteY1" fmla="*/ 0 h 10000"/>
                <a:gd name="connsiteX2" fmla="*/ 10000 w 10000"/>
                <a:gd name="connsiteY2" fmla="*/ 0 h 10000"/>
                <a:gd name="connsiteX3" fmla="*/ 7178 w 10000"/>
                <a:gd name="connsiteY3" fmla="*/ 10000 h 10000"/>
                <a:gd name="connsiteX4" fmla="*/ 0 w 10000"/>
                <a:gd name="connsiteY4" fmla="*/ 10000 h 10000"/>
                <a:gd name="connsiteX0" fmla="*/ 0 w 7178"/>
                <a:gd name="connsiteY0" fmla="*/ 10000 h 10000"/>
                <a:gd name="connsiteX1" fmla="*/ 1823 w 7178"/>
                <a:gd name="connsiteY1" fmla="*/ 0 h 10000"/>
                <a:gd name="connsiteX2" fmla="*/ 7174 w 7178"/>
                <a:gd name="connsiteY2" fmla="*/ 6680 h 10000"/>
                <a:gd name="connsiteX3" fmla="*/ 7178 w 7178"/>
                <a:gd name="connsiteY3" fmla="*/ 10000 h 10000"/>
                <a:gd name="connsiteX4" fmla="*/ 0 w 7178"/>
                <a:gd name="connsiteY4" fmla="*/ 10000 h 10000"/>
                <a:gd name="connsiteX0" fmla="*/ 0 w 10000"/>
                <a:gd name="connsiteY0" fmla="*/ 3320 h 3320"/>
                <a:gd name="connsiteX1" fmla="*/ 752 w 10000"/>
                <a:gd name="connsiteY1" fmla="*/ 359 h 3320"/>
                <a:gd name="connsiteX2" fmla="*/ 9994 w 10000"/>
                <a:gd name="connsiteY2" fmla="*/ 0 h 3320"/>
                <a:gd name="connsiteX3" fmla="*/ 10000 w 10000"/>
                <a:gd name="connsiteY3" fmla="*/ 3320 h 3320"/>
                <a:gd name="connsiteX4" fmla="*/ 0 w 10000"/>
                <a:gd name="connsiteY4" fmla="*/ 3320 h 3320"/>
                <a:gd name="connsiteX0" fmla="*/ 0 w 10005"/>
                <a:gd name="connsiteY0" fmla="*/ 8945 h 8945"/>
                <a:gd name="connsiteX1" fmla="*/ 752 w 10005"/>
                <a:gd name="connsiteY1" fmla="*/ 26 h 8945"/>
                <a:gd name="connsiteX2" fmla="*/ 10005 w 10005"/>
                <a:gd name="connsiteY2" fmla="*/ 0 h 8945"/>
                <a:gd name="connsiteX3" fmla="*/ 10000 w 10005"/>
                <a:gd name="connsiteY3" fmla="*/ 8945 h 8945"/>
                <a:gd name="connsiteX4" fmla="*/ 0 w 10005"/>
                <a:gd name="connsiteY4" fmla="*/ 8945 h 8945"/>
                <a:gd name="connsiteX0" fmla="*/ 0 w 10000"/>
                <a:gd name="connsiteY0" fmla="*/ 10000 h 10000"/>
                <a:gd name="connsiteX1" fmla="*/ 729 w 10000"/>
                <a:gd name="connsiteY1" fmla="*/ 364 h 10000"/>
                <a:gd name="connsiteX2" fmla="*/ 10000 w 10000"/>
                <a:gd name="connsiteY2" fmla="*/ 0 h 10000"/>
                <a:gd name="connsiteX3" fmla="*/ 9995 w 10000"/>
                <a:gd name="connsiteY3" fmla="*/ 10000 h 10000"/>
                <a:gd name="connsiteX4" fmla="*/ 0 w 10000"/>
                <a:gd name="connsiteY4" fmla="*/ 10000 h 10000"/>
                <a:gd name="connsiteX0" fmla="*/ 0 w 10000"/>
                <a:gd name="connsiteY0" fmla="*/ 9636 h 9636"/>
                <a:gd name="connsiteX1" fmla="*/ 729 w 10000"/>
                <a:gd name="connsiteY1" fmla="*/ 0 h 9636"/>
                <a:gd name="connsiteX2" fmla="*/ 10000 w 10000"/>
                <a:gd name="connsiteY2" fmla="*/ 12 h 9636"/>
                <a:gd name="connsiteX3" fmla="*/ 9995 w 10000"/>
                <a:gd name="connsiteY3" fmla="*/ 9636 h 9636"/>
                <a:gd name="connsiteX4" fmla="*/ 0 w 10000"/>
                <a:gd name="connsiteY4" fmla="*/ 9636 h 9636"/>
                <a:gd name="connsiteX0" fmla="*/ 0 w 9995"/>
                <a:gd name="connsiteY0" fmla="*/ 10000 h 10000"/>
                <a:gd name="connsiteX1" fmla="*/ 729 w 9995"/>
                <a:gd name="connsiteY1" fmla="*/ 0 h 10000"/>
                <a:gd name="connsiteX2" fmla="*/ 9962 w 9995"/>
                <a:gd name="connsiteY2" fmla="*/ 12 h 10000"/>
                <a:gd name="connsiteX3" fmla="*/ 9995 w 9995"/>
                <a:gd name="connsiteY3" fmla="*/ 10000 h 10000"/>
                <a:gd name="connsiteX4" fmla="*/ 0 w 9995"/>
                <a:gd name="connsiteY4" fmla="*/ 10000 h 10000"/>
                <a:gd name="connsiteX0" fmla="*/ 0 w 9967"/>
                <a:gd name="connsiteY0" fmla="*/ 10000 h 10000"/>
                <a:gd name="connsiteX1" fmla="*/ 729 w 9967"/>
                <a:gd name="connsiteY1" fmla="*/ 0 h 10000"/>
                <a:gd name="connsiteX2" fmla="*/ 9967 w 9967"/>
                <a:gd name="connsiteY2" fmla="*/ 12 h 10000"/>
                <a:gd name="connsiteX3" fmla="*/ 9883 w 9967"/>
                <a:gd name="connsiteY3" fmla="*/ 10000 h 10000"/>
                <a:gd name="connsiteX4" fmla="*/ 0 w 9967"/>
                <a:gd name="connsiteY4" fmla="*/ 10000 h 10000"/>
                <a:gd name="connsiteX0" fmla="*/ 0 w 10000"/>
                <a:gd name="connsiteY0" fmla="*/ 10000 h 10000"/>
                <a:gd name="connsiteX1" fmla="*/ 731 w 10000"/>
                <a:gd name="connsiteY1" fmla="*/ 0 h 10000"/>
                <a:gd name="connsiteX2" fmla="*/ 10000 w 10000"/>
                <a:gd name="connsiteY2" fmla="*/ 12 h 10000"/>
                <a:gd name="connsiteX3" fmla="*/ 9999 w 10000"/>
                <a:gd name="connsiteY3" fmla="*/ 9740 h 10000"/>
                <a:gd name="connsiteX4" fmla="*/ 0 w 10000"/>
                <a:gd name="connsiteY4" fmla="*/ 10000 h 10000"/>
                <a:gd name="connsiteX0" fmla="*/ 0 w 9985"/>
                <a:gd name="connsiteY0" fmla="*/ 9783 h 9783"/>
                <a:gd name="connsiteX1" fmla="*/ 716 w 9985"/>
                <a:gd name="connsiteY1" fmla="*/ 0 h 9783"/>
                <a:gd name="connsiteX2" fmla="*/ 9985 w 9985"/>
                <a:gd name="connsiteY2" fmla="*/ 12 h 9783"/>
                <a:gd name="connsiteX3" fmla="*/ 9984 w 9985"/>
                <a:gd name="connsiteY3" fmla="*/ 9740 h 9783"/>
                <a:gd name="connsiteX4" fmla="*/ 0 w 9985"/>
                <a:gd name="connsiteY4" fmla="*/ 9783 h 9783"/>
                <a:gd name="connsiteX0" fmla="*/ 0 w 10000"/>
                <a:gd name="connsiteY0" fmla="*/ 10000 h 10000"/>
                <a:gd name="connsiteX1" fmla="*/ 717 w 10000"/>
                <a:gd name="connsiteY1" fmla="*/ 0 h 10000"/>
                <a:gd name="connsiteX2" fmla="*/ 10000 w 10000"/>
                <a:gd name="connsiteY2" fmla="*/ 12 h 10000"/>
                <a:gd name="connsiteX3" fmla="*/ 9923 w 10000"/>
                <a:gd name="connsiteY3" fmla="*/ 9113 h 10000"/>
                <a:gd name="connsiteX4" fmla="*/ 0 w 10000"/>
                <a:gd name="connsiteY4" fmla="*/ 10000 h 10000"/>
                <a:gd name="connsiteX0" fmla="*/ 0 w 10006"/>
                <a:gd name="connsiteY0" fmla="*/ 10000 h 10000"/>
                <a:gd name="connsiteX1" fmla="*/ 717 w 10006"/>
                <a:gd name="connsiteY1" fmla="*/ 0 h 10000"/>
                <a:gd name="connsiteX2" fmla="*/ 10000 w 10006"/>
                <a:gd name="connsiteY2" fmla="*/ 12 h 10000"/>
                <a:gd name="connsiteX3" fmla="*/ 10006 w 10006"/>
                <a:gd name="connsiteY3" fmla="*/ 9956 h 10000"/>
                <a:gd name="connsiteX4" fmla="*/ 0 w 10006"/>
                <a:gd name="connsiteY4" fmla="*/ 10000 h 10000"/>
                <a:gd name="connsiteX0" fmla="*/ 0 w 10006"/>
                <a:gd name="connsiteY0" fmla="*/ 10101 h 10101"/>
                <a:gd name="connsiteX1" fmla="*/ 717 w 10006"/>
                <a:gd name="connsiteY1" fmla="*/ 101 h 10101"/>
                <a:gd name="connsiteX2" fmla="*/ 4654 w 10006"/>
                <a:gd name="connsiteY2" fmla="*/ 0 h 10101"/>
                <a:gd name="connsiteX3" fmla="*/ 10006 w 10006"/>
                <a:gd name="connsiteY3" fmla="*/ 10057 h 10101"/>
                <a:gd name="connsiteX4" fmla="*/ 0 w 10006"/>
                <a:gd name="connsiteY4" fmla="*/ 10101 h 10101"/>
                <a:gd name="connsiteX0" fmla="*/ 0 w 4654"/>
                <a:gd name="connsiteY0" fmla="*/ 10101 h 10101"/>
                <a:gd name="connsiteX1" fmla="*/ 717 w 4654"/>
                <a:gd name="connsiteY1" fmla="*/ 101 h 10101"/>
                <a:gd name="connsiteX2" fmla="*/ 4654 w 4654"/>
                <a:gd name="connsiteY2" fmla="*/ 0 h 10101"/>
                <a:gd name="connsiteX3" fmla="*/ 4631 w 4654"/>
                <a:gd name="connsiteY3" fmla="*/ 10057 h 10101"/>
                <a:gd name="connsiteX4" fmla="*/ 0 w 4654"/>
                <a:gd name="connsiteY4" fmla="*/ 10101 h 10101"/>
                <a:gd name="connsiteX0" fmla="*/ 0 w 9951"/>
                <a:gd name="connsiteY0" fmla="*/ 10000 h 10000"/>
                <a:gd name="connsiteX1" fmla="*/ 1541 w 9951"/>
                <a:gd name="connsiteY1" fmla="*/ 100 h 10000"/>
                <a:gd name="connsiteX2" fmla="*/ 9402 w 9951"/>
                <a:gd name="connsiteY2" fmla="*/ 0 h 10000"/>
                <a:gd name="connsiteX3" fmla="*/ 9951 w 9951"/>
                <a:gd name="connsiteY3" fmla="*/ 9956 h 10000"/>
                <a:gd name="connsiteX4" fmla="*/ 0 w 9951"/>
                <a:gd name="connsiteY4" fmla="*/ 10000 h 10000"/>
                <a:gd name="connsiteX0" fmla="*/ 0 w 9448"/>
                <a:gd name="connsiteY0" fmla="*/ 10000 h 10000"/>
                <a:gd name="connsiteX1" fmla="*/ 1549 w 9448"/>
                <a:gd name="connsiteY1" fmla="*/ 100 h 10000"/>
                <a:gd name="connsiteX2" fmla="*/ 9448 w 9448"/>
                <a:gd name="connsiteY2" fmla="*/ 0 h 10000"/>
                <a:gd name="connsiteX3" fmla="*/ 9070 w 9448"/>
                <a:gd name="connsiteY3" fmla="*/ 9994 h 10000"/>
                <a:gd name="connsiteX4" fmla="*/ 0 w 9448"/>
                <a:gd name="connsiteY4" fmla="*/ 10000 h 10000"/>
                <a:gd name="connsiteX0" fmla="*/ 0 w 10000"/>
                <a:gd name="connsiteY0" fmla="*/ 10000 h 10000"/>
                <a:gd name="connsiteX1" fmla="*/ 1640 w 10000"/>
                <a:gd name="connsiteY1" fmla="*/ 100 h 10000"/>
                <a:gd name="connsiteX2" fmla="*/ 10000 w 10000"/>
                <a:gd name="connsiteY2" fmla="*/ 0 h 10000"/>
                <a:gd name="connsiteX3" fmla="*/ 9994 w 10000"/>
                <a:gd name="connsiteY3" fmla="*/ 9956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cubicBezTo>
                    <a:pt x="576" y="6508"/>
                    <a:pt x="1065" y="3592"/>
                    <a:pt x="1640" y="100"/>
                  </a:cubicBezTo>
                  <a:lnTo>
                    <a:pt x="10000" y="0"/>
                  </a:lnTo>
                  <a:cubicBezTo>
                    <a:pt x="10004" y="3914"/>
                    <a:pt x="9991" y="6042"/>
                    <a:pt x="9994" y="9956"/>
                  </a:cubicBezTo>
                  <a:lnTo>
                    <a:pt x="0" y="1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grpSp>
      <p:sp>
        <p:nvSpPr>
          <p:cNvPr id="21" name="Text Placeholder 9">
            <a:extLst>
              <a:ext uri="{FF2B5EF4-FFF2-40B4-BE49-F238E27FC236}">
                <a16:creationId xmlns:a16="http://schemas.microsoft.com/office/drawing/2014/main" id="{A7236965-F949-4240-990D-C8E12991A6C5}"/>
              </a:ext>
            </a:extLst>
          </p:cNvPr>
          <p:cNvSpPr>
            <a:spLocks noGrp="1"/>
          </p:cNvSpPr>
          <p:nvPr>
            <p:ph type="body" sz="quarter" idx="13" hasCustomPrompt="1"/>
          </p:nvPr>
        </p:nvSpPr>
        <p:spPr>
          <a:xfrm>
            <a:off x="4502702" y="16625"/>
            <a:ext cx="7689298" cy="932723"/>
          </a:xfrm>
          <a:prstGeom prst="rect">
            <a:avLst/>
          </a:prstGeom>
        </p:spPr>
        <p:txBody>
          <a:bodyPr anchor="ctr"/>
          <a:lstStyle>
            <a:lvl1pPr marL="0" indent="0" algn="ctr">
              <a:buNone/>
              <a:defRPr sz="4300" b="1" baseline="0">
                <a:solidFill>
                  <a:schemeClr val="bg1"/>
                </a:solidFill>
                <a:latin typeface="Arial" panose="020B0604020202020204" pitchFamily="34" charset="0"/>
                <a:cs typeface="Arial" pitchFamily="34" charset="0"/>
              </a:defRPr>
            </a:lvl1pPr>
          </a:lstStyle>
          <a:p>
            <a:pPr lvl="0"/>
            <a:r>
              <a:rPr lang="en-US" altLang="ko-KR" dirty="0"/>
              <a:t>Insert Title Here</a:t>
            </a:r>
          </a:p>
        </p:txBody>
      </p:sp>
      <p:pic>
        <p:nvPicPr>
          <p:cNvPr id="2" name="Picture 1" descr="A picture containing font, text, screenshot, graphics&#10;&#10;Description automatically generated">
            <a:extLst>
              <a:ext uri="{FF2B5EF4-FFF2-40B4-BE49-F238E27FC236}">
                <a16:creationId xmlns:a16="http://schemas.microsoft.com/office/drawing/2014/main" id="{FE949008-CCEB-D412-1ED9-BAB86AA00F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118" y="194372"/>
            <a:ext cx="2543626" cy="611494"/>
          </a:xfrm>
          <a:prstGeom prst="rect">
            <a:avLst/>
          </a:prstGeom>
        </p:spPr>
      </p:pic>
    </p:spTree>
    <p:extLst>
      <p:ext uri="{BB962C8B-B14F-4D97-AF65-F5344CB8AC3E}">
        <p14:creationId xmlns:p14="http://schemas.microsoft.com/office/powerpoint/2010/main" val="1448952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Quotes">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F2A6EF7-F61E-45EF-B5C0-05733B5030E0}"/>
              </a:ext>
            </a:extLst>
          </p:cNvPr>
          <p:cNvSpPr txBox="1"/>
          <p:nvPr userDrawn="1"/>
        </p:nvSpPr>
        <p:spPr>
          <a:xfrm>
            <a:off x="91440" y="2075172"/>
            <a:ext cx="993865" cy="2062103"/>
          </a:xfrm>
          <a:prstGeom prst="rect">
            <a:avLst/>
          </a:prstGeom>
          <a:noFill/>
        </p:spPr>
        <p:txBody>
          <a:bodyPr wrap="square" rtlCol="0">
            <a:spAutoFit/>
          </a:bodyPr>
          <a:lstStyle/>
          <a:p>
            <a:pPr algn="ctr"/>
            <a:r>
              <a:rPr lang="en-US" altLang="ko-KR" sz="12800" b="1" dirty="0">
                <a:solidFill>
                  <a:schemeClr val="accent1"/>
                </a:solidFill>
                <a:latin typeface="Arial" pitchFamily="34" charset="0"/>
                <a:cs typeface="Arial" pitchFamily="34" charset="0"/>
              </a:rPr>
              <a:t>“</a:t>
            </a:r>
            <a:endParaRPr lang="ko-KR" altLang="en-US" sz="12800" b="1" dirty="0">
              <a:solidFill>
                <a:schemeClr val="accent1"/>
              </a:solidFill>
              <a:latin typeface="Arial" pitchFamily="34" charset="0"/>
              <a:cs typeface="Arial" pitchFamily="34" charset="0"/>
            </a:endParaRPr>
          </a:p>
        </p:txBody>
      </p:sp>
      <p:sp>
        <p:nvSpPr>
          <p:cNvPr id="15" name="TextBox 14">
            <a:extLst>
              <a:ext uri="{FF2B5EF4-FFF2-40B4-BE49-F238E27FC236}">
                <a16:creationId xmlns:a16="http://schemas.microsoft.com/office/drawing/2014/main" id="{2F81BC3E-2D75-42F5-8739-02DBCA4CF668}"/>
              </a:ext>
            </a:extLst>
          </p:cNvPr>
          <p:cNvSpPr txBox="1"/>
          <p:nvPr userDrawn="1"/>
        </p:nvSpPr>
        <p:spPr>
          <a:xfrm rot="10800000">
            <a:off x="6459284" y="2397948"/>
            <a:ext cx="993865" cy="2062103"/>
          </a:xfrm>
          <a:prstGeom prst="rect">
            <a:avLst/>
          </a:prstGeom>
          <a:noFill/>
        </p:spPr>
        <p:txBody>
          <a:bodyPr wrap="square" rtlCol="0">
            <a:spAutoFit/>
          </a:bodyPr>
          <a:lstStyle/>
          <a:p>
            <a:pPr algn="ctr"/>
            <a:r>
              <a:rPr lang="en-US" altLang="ko-KR" sz="12800" b="1" dirty="0">
                <a:solidFill>
                  <a:schemeClr val="accent1"/>
                </a:solidFill>
                <a:latin typeface="Arial" pitchFamily="34" charset="0"/>
                <a:cs typeface="Arial" pitchFamily="34" charset="0"/>
              </a:rPr>
              <a:t>“</a:t>
            </a:r>
            <a:endParaRPr lang="ko-KR" altLang="en-US" sz="12800" b="1" dirty="0">
              <a:solidFill>
                <a:schemeClr val="accent1"/>
              </a:solidFill>
              <a:latin typeface="Arial" pitchFamily="34" charset="0"/>
              <a:cs typeface="Arial" pitchFamily="34" charset="0"/>
            </a:endParaRPr>
          </a:p>
        </p:txBody>
      </p:sp>
      <p:sp>
        <p:nvSpPr>
          <p:cNvPr id="4" name="Picture Placeholder 3">
            <a:extLst>
              <a:ext uri="{FF2B5EF4-FFF2-40B4-BE49-F238E27FC236}">
                <a16:creationId xmlns:a16="http://schemas.microsoft.com/office/drawing/2014/main" id="{CB9AD510-776F-4EE3-9F62-AD28BD28675D}"/>
              </a:ext>
            </a:extLst>
          </p:cNvPr>
          <p:cNvSpPr>
            <a:spLocks noGrp="1"/>
          </p:cNvSpPr>
          <p:nvPr>
            <p:ph type="pic" sz="quarter" idx="13"/>
          </p:nvPr>
        </p:nvSpPr>
        <p:spPr>
          <a:xfrm>
            <a:off x="7513826" y="0"/>
            <a:ext cx="4678174" cy="6858000"/>
          </a:xfrm>
          <a:prstGeom prst="rect">
            <a:avLst/>
          </a:prstGeom>
        </p:spPr>
        <p:txBody>
          <a:bodyPr/>
          <a:lstStyle/>
          <a:p>
            <a:endParaRPr lang="en-US"/>
          </a:p>
        </p:txBody>
      </p:sp>
      <p:sp>
        <p:nvSpPr>
          <p:cNvPr id="7" name="Text Placeholder 5">
            <a:extLst>
              <a:ext uri="{FF2B5EF4-FFF2-40B4-BE49-F238E27FC236}">
                <a16:creationId xmlns:a16="http://schemas.microsoft.com/office/drawing/2014/main" id="{318F0F56-7CA7-460B-A0A7-AD188BD299EA}"/>
              </a:ext>
            </a:extLst>
          </p:cNvPr>
          <p:cNvSpPr>
            <a:spLocks noGrp="1"/>
          </p:cNvSpPr>
          <p:nvPr>
            <p:ph type="body" sz="quarter" idx="12" hasCustomPrompt="1"/>
          </p:nvPr>
        </p:nvSpPr>
        <p:spPr>
          <a:xfrm>
            <a:off x="1145981" y="2526706"/>
            <a:ext cx="5252625" cy="1868749"/>
          </a:xfrm>
          <a:prstGeom prst="rect">
            <a:avLst/>
          </a:prstGeom>
        </p:spPr>
        <p:txBody>
          <a:bodyPr anchor="ctr"/>
          <a:lstStyle>
            <a:lvl1pPr marL="0" indent="0">
              <a:buNone/>
              <a:defRPr>
                <a:solidFill>
                  <a:schemeClr val="accent4"/>
                </a:solidFill>
                <a:latin typeface="Myriad Pro" panose="020B0703030403020204"/>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quote here.</a:t>
            </a:r>
          </a:p>
        </p:txBody>
      </p:sp>
      <p:sp>
        <p:nvSpPr>
          <p:cNvPr id="6" name="Text Placeholder 9">
            <a:extLst>
              <a:ext uri="{FF2B5EF4-FFF2-40B4-BE49-F238E27FC236}">
                <a16:creationId xmlns:a16="http://schemas.microsoft.com/office/drawing/2014/main" id="{46EF879B-D45A-4D25-8830-58CFD97F3679}"/>
              </a:ext>
            </a:extLst>
          </p:cNvPr>
          <p:cNvSpPr>
            <a:spLocks noGrp="1"/>
          </p:cNvSpPr>
          <p:nvPr>
            <p:ph type="body" sz="quarter" idx="15" hasCustomPrompt="1"/>
          </p:nvPr>
        </p:nvSpPr>
        <p:spPr>
          <a:xfrm>
            <a:off x="2313782" y="4543534"/>
            <a:ext cx="5169705" cy="416785"/>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name here</a:t>
            </a:r>
          </a:p>
        </p:txBody>
      </p:sp>
      <p:pic>
        <p:nvPicPr>
          <p:cNvPr id="2" name="Picture 1" descr="A picture containing font, text, screenshot, graphics&#10;&#10;Description automatically generated">
            <a:extLst>
              <a:ext uri="{FF2B5EF4-FFF2-40B4-BE49-F238E27FC236}">
                <a16:creationId xmlns:a16="http://schemas.microsoft.com/office/drawing/2014/main" id="{695E87B7-E680-161F-C485-C8A017C88A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118" y="194372"/>
            <a:ext cx="2543626" cy="611494"/>
          </a:xfrm>
          <a:prstGeom prst="rect">
            <a:avLst/>
          </a:prstGeom>
        </p:spPr>
      </p:pic>
    </p:spTree>
    <p:extLst>
      <p:ext uri="{BB962C8B-B14F-4D97-AF65-F5344CB8AC3E}">
        <p14:creationId xmlns:p14="http://schemas.microsoft.com/office/powerpoint/2010/main" val="3117768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1"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108650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19" r:id="rId4"/>
    <p:sldLayoutId id="2147483662" r:id="rId5"/>
    <p:sldLayoutId id="2147483666" r:id="rId6"/>
    <p:sldLayoutId id="2147483664" r:id="rId7"/>
    <p:sldLayoutId id="2147483669" r:id="rId8"/>
    <p:sldLayoutId id="2147483692" r:id="rId9"/>
    <p:sldLayoutId id="2147483695" r:id="rId10"/>
    <p:sldLayoutId id="2147483682" r:id="rId11"/>
    <p:sldLayoutId id="2147483696" r:id="rId12"/>
    <p:sldLayoutId id="2147483677" r:id="rId13"/>
    <p:sldLayoutId id="214748372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1295230-D82D-448C-B1E3-D65D3D777354}"/>
              </a:ext>
            </a:extLst>
          </p:cNvPr>
          <p:cNvSpPr/>
          <p:nvPr userDrawn="1"/>
        </p:nvSpPr>
        <p:spPr>
          <a:xfrm>
            <a:off x="0" y="6618000"/>
            <a:ext cx="12192000" cy="24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5" name="Rectangle 4">
            <a:extLst>
              <a:ext uri="{FF2B5EF4-FFF2-40B4-BE49-F238E27FC236}">
                <a16:creationId xmlns:a16="http://schemas.microsoft.com/office/drawing/2014/main" id="{71E476A5-3E91-4C4C-822D-AFC3950E4F1F}"/>
              </a:ext>
            </a:extLst>
          </p:cNvPr>
          <p:cNvSpPr/>
          <p:nvPr userDrawn="1"/>
        </p:nvSpPr>
        <p:spPr>
          <a:xfrm>
            <a:off x="0" y="0"/>
            <a:ext cx="12192000" cy="9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Tree>
    <p:extLst>
      <p:ext uri="{BB962C8B-B14F-4D97-AF65-F5344CB8AC3E}">
        <p14:creationId xmlns:p14="http://schemas.microsoft.com/office/powerpoint/2010/main" val="2340879718"/>
      </p:ext>
    </p:extLst>
  </p:cSld>
  <p:clrMap bg1="lt1" tx1="dk1" bg2="lt2" tx2="dk2" accent1="accent1" accent2="accent2" accent3="accent3" accent4="accent4" accent5="accent5" accent6="accent6" hlink="hlink" folHlink="folHlink"/>
  <p:sldLayoutIdLst>
    <p:sldLayoutId id="214748369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1295230-D82D-448C-B1E3-D65D3D777354}"/>
              </a:ext>
            </a:extLst>
          </p:cNvPr>
          <p:cNvSpPr/>
          <p:nvPr userDrawn="1"/>
        </p:nvSpPr>
        <p:spPr>
          <a:xfrm>
            <a:off x="0" y="6618000"/>
            <a:ext cx="12192000" cy="24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5" name="Rectangle 4">
            <a:extLst>
              <a:ext uri="{FF2B5EF4-FFF2-40B4-BE49-F238E27FC236}">
                <a16:creationId xmlns:a16="http://schemas.microsoft.com/office/drawing/2014/main" id="{71E476A5-3E91-4C4C-822D-AFC3950E4F1F}"/>
              </a:ext>
            </a:extLst>
          </p:cNvPr>
          <p:cNvSpPr/>
          <p:nvPr userDrawn="1"/>
        </p:nvSpPr>
        <p:spPr>
          <a:xfrm>
            <a:off x="0" y="0"/>
            <a:ext cx="12192000" cy="9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Tree>
    <p:extLst>
      <p:ext uri="{BB962C8B-B14F-4D97-AF65-F5344CB8AC3E}">
        <p14:creationId xmlns:p14="http://schemas.microsoft.com/office/powerpoint/2010/main" val="993849778"/>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cms.gov/files/document/april-16-2024-section-111-change-workers-compensation-reporting-webinar-2-presentation.pdf" TargetMode="Externa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hyperlink" Target="https://cattielaw.com/f/cms-makes-it-official-mandatory-reporting-of-wcmsas" TargetMode="External"/><Relationship Id="rId2" Type="http://schemas.openxmlformats.org/officeDocument/2006/relationships/hyperlink" Target="https://cattielaw.com/f/cms-clarifies-wcmsa-reporting-requirements" TargetMode="Externa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12.jpeg"/><Relationship Id="rId4" Type="http://schemas.openxmlformats.org/officeDocument/2006/relationships/hyperlink" Target="https://cattielaw.com/f/cms-to-require-msa-data-reporting-by-early-2025" TargetMode="Externa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5.png"/><Relationship Id="rId2" Type="http://schemas.openxmlformats.org/officeDocument/2006/relationships/diagramData" Target="../diagrams/data4.xml"/><Relationship Id="rId1" Type="http://schemas.openxmlformats.org/officeDocument/2006/relationships/slideLayout" Target="../slideLayouts/slideLayout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5.png"/><Relationship Id="rId2" Type="http://schemas.openxmlformats.org/officeDocument/2006/relationships/diagramData" Target="../diagrams/data5.xml"/><Relationship Id="rId1" Type="http://schemas.openxmlformats.org/officeDocument/2006/relationships/slideLayout" Target="../slideLayouts/slideLayout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hyperlink" Target="mailto:info@cattielaw.com" TargetMode="External"/><Relationship Id="rId5" Type="http://schemas.openxmlformats.org/officeDocument/2006/relationships/hyperlink" Target="http://www.cattielaw.com/" TargetMode="External"/><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hyperlink" Target="mailto:info@cattielaw.com" TargetMode="External"/><Relationship Id="rId5" Type="http://schemas.openxmlformats.org/officeDocument/2006/relationships/hyperlink" Target="http://www.cattielaw.com/" TargetMode="Externa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s://www.cms.gov/files/document/section-111-workers-compensation-reporting-webinar-november-13-2023.pdf" TargetMode="Externa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www.cms.gov/files/document/technical-alert-change-workers-compensation-reporting.pdf" TargetMode="External"/><Relationship Id="rId1" Type="http://schemas.openxmlformats.org/officeDocument/2006/relationships/slideLayout" Target="../slideLayouts/slideLayout7.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EE3FE7A-D24E-4F29-FE63-08E7B447E254}"/>
              </a:ext>
            </a:extLst>
          </p:cNvPr>
          <p:cNvSpPr>
            <a:spLocks noGrp="1"/>
          </p:cNvSpPr>
          <p:nvPr>
            <p:ph idx="1"/>
          </p:nvPr>
        </p:nvSpPr>
        <p:spPr>
          <a:xfrm>
            <a:off x="306736" y="2743200"/>
            <a:ext cx="6724999" cy="2540383"/>
          </a:xfrm>
        </p:spPr>
        <p:txBody>
          <a:bodyPr>
            <a:noAutofit/>
          </a:bodyPr>
          <a:lstStyle/>
          <a:p>
            <a:pPr marL="0" indent="0" algn="ctr">
              <a:buNone/>
            </a:pPr>
            <a:r>
              <a:rPr lang="en-US" sz="2400" dirty="0">
                <a:latin typeface="Aptos Black" panose="020B0004020202020204" pitchFamily="34" charset="0"/>
                <a:ea typeface="Open Sans" panose="020B0606030504020204" pitchFamily="34" charset="0"/>
                <a:cs typeface="Open Sans" panose="020B0606030504020204" pitchFamily="34" charset="0"/>
              </a:rPr>
              <a:t>John V. Cattie, Esq.</a:t>
            </a:r>
          </a:p>
          <a:p>
            <a:pPr marL="0" indent="0" algn="ctr">
              <a:buNone/>
            </a:pPr>
            <a:r>
              <a:rPr lang="en-US" sz="2400" dirty="0">
                <a:latin typeface="Aptos Black" panose="020B0004020202020204" pitchFamily="34" charset="0"/>
                <a:ea typeface="Open Sans" panose="020B0606030504020204" pitchFamily="34" charset="0"/>
                <a:cs typeface="Open Sans" panose="020B0606030504020204" pitchFamily="34" charset="0"/>
              </a:rPr>
              <a:t>Cattie &amp; Gonzalez, PLLC</a:t>
            </a:r>
          </a:p>
          <a:p>
            <a:pPr marL="0" indent="0" algn="ctr">
              <a:buNone/>
            </a:pPr>
            <a:r>
              <a:rPr lang="en-US" sz="2400" dirty="0">
                <a:latin typeface="Aptos Black" panose="020B0004020202020204" pitchFamily="34" charset="0"/>
                <a:ea typeface="Open Sans" panose="020B0606030504020204" pitchFamily="34" charset="0"/>
                <a:cs typeface="Open Sans" panose="020B0606030504020204" pitchFamily="34" charset="0"/>
              </a:rPr>
              <a:t>www.cattielaw.com</a:t>
            </a:r>
          </a:p>
          <a:p>
            <a:pPr marL="0" indent="0" algn="ctr">
              <a:buNone/>
            </a:pPr>
            <a:r>
              <a:rPr lang="en-US" sz="2400" dirty="0">
                <a:latin typeface="Aptos Black" panose="020B0004020202020204" pitchFamily="34" charset="0"/>
                <a:ea typeface="Open Sans" panose="020B0606030504020204" pitchFamily="34" charset="0"/>
                <a:cs typeface="Open Sans" panose="020B0606030504020204" pitchFamily="34" charset="0"/>
              </a:rPr>
              <a:t>info@cattielaw.com</a:t>
            </a:r>
          </a:p>
          <a:p>
            <a:pPr marL="0" indent="0" algn="ctr">
              <a:buNone/>
            </a:pPr>
            <a:r>
              <a:rPr lang="en-US" sz="2400" dirty="0">
                <a:latin typeface="Aptos Black" panose="020B0004020202020204" pitchFamily="34" charset="0"/>
                <a:ea typeface="Open Sans" panose="020B0606030504020204" pitchFamily="34" charset="0"/>
                <a:cs typeface="Open Sans" panose="020B0606030504020204" pitchFamily="34" charset="0"/>
              </a:rPr>
              <a:t>844.546.3500</a:t>
            </a:r>
          </a:p>
          <a:p>
            <a:pPr marL="0" indent="0" algn="ctr">
              <a:buNone/>
            </a:pPr>
            <a:endParaRPr lang="en-US" sz="2400" dirty="0">
              <a:latin typeface="Aptos Black" panose="020B0004020202020204" pitchFamily="34" charset="0"/>
              <a:ea typeface="Open Sans" panose="020B0606030504020204" pitchFamily="34" charset="0"/>
              <a:cs typeface="Open Sans" panose="020B0606030504020204" pitchFamily="34" charset="0"/>
            </a:endParaRPr>
          </a:p>
          <a:p>
            <a:pPr marL="0" indent="0" algn="ctr">
              <a:buNone/>
            </a:pPr>
            <a:r>
              <a:rPr lang="en-US" dirty="0">
                <a:latin typeface="Aptos Black" panose="020B0004020202020204" pitchFamily="34" charset="0"/>
                <a:ea typeface="Open Sans" panose="020B0606030504020204" pitchFamily="34" charset="0"/>
                <a:cs typeface="Open Sans" panose="020B0606030504020204" pitchFamily="34" charset="0"/>
              </a:rPr>
              <a:t>Rhode Island Workers’ Compensation Educational Conference</a:t>
            </a:r>
          </a:p>
          <a:p>
            <a:pPr marL="0" indent="0" algn="ctr">
              <a:buNone/>
            </a:pPr>
            <a:r>
              <a:rPr lang="en-US" sz="2800" dirty="0">
                <a:latin typeface="Aptos Black" panose="020B0004020202020204" pitchFamily="34" charset="0"/>
                <a:ea typeface="Open Sans" panose="020B0606030504020204" pitchFamily="34" charset="0"/>
                <a:cs typeface="Open Sans" panose="020B0606030504020204" pitchFamily="34" charset="0"/>
              </a:rPr>
              <a:t>April 10, 2025</a:t>
            </a:r>
          </a:p>
        </p:txBody>
      </p:sp>
      <p:sp>
        <p:nvSpPr>
          <p:cNvPr id="4" name="Text Placeholder 3">
            <a:extLst>
              <a:ext uri="{FF2B5EF4-FFF2-40B4-BE49-F238E27FC236}">
                <a16:creationId xmlns:a16="http://schemas.microsoft.com/office/drawing/2014/main" id="{271AC0C2-312B-F18B-1BFF-AC3B77A3393B}"/>
              </a:ext>
            </a:extLst>
          </p:cNvPr>
          <p:cNvSpPr>
            <a:spLocks noGrp="1"/>
          </p:cNvSpPr>
          <p:nvPr>
            <p:ph type="body" sz="quarter" idx="13"/>
          </p:nvPr>
        </p:nvSpPr>
        <p:spPr>
          <a:xfrm>
            <a:off x="4235669" y="16625"/>
            <a:ext cx="7956331" cy="932723"/>
          </a:xfrm>
        </p:spPr>
        <p:txBody>
          <a:bodyPr/>
          <a:lstStyle/>
          <a:p>
            <a:r>
              <a:rPr lang="en-US" dirty="0"/>
              <a:t>WCMSA Mandatory Reporting</a:t>
            </a:r>
          </a:p>
        </p:txBody>
      </p:sp>
      <p:sp>
        <p:nvSpPr>
          <p:cNvPr id="2" name="Title 1">
            <a:extLst>
              <a:ext uri="{FF2B5EF4-FFF2-40B4-BE49-F238E27FC236}">
                <a16:creationId xmlns:a16="http://schemas.microsoft.com/office/drawing/2014/main" id="{8D08AF40-6B43-477F-97CC-45EE4D7D0629}"/>
              </a:ext>
            </a:extLst>
          </p:cNvPr>
          <p:cNvSpPr>
            <a:spLocks noGrp="1"/>
          </p:cNvSpPr>
          <p:nvPr>
            <p:ph type="ctrTitle" idx="4294967295"/>
          </p:nvPr>
        </p:nvSpPr>
        <p:spPr>
          <a:xfrm>
            <a:off x="0" y="1642032"/>
            <a:ext cx="12192000" cy="798403"/>
          </a:xfrm>
        </p:spPr>
        <p:txBody>
          <a:bodyPr>
            <a:normAutofit/>
          </a:bodyP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The Rapidly Changing World of WCMSAs</a:t>
            </a:r>
          </a:p>
        </p:txBody>
      </p:sp>
      <p:pic>
        <p:nvPicPr>
          <p:cNvPr id="5" name="Picture 4" descr="A close up of a logo&#10;&#10;Description automatically generated">
            <a:extLst>
              <a:ext uri="{FF2B5EF4-FFF2-40B4-BE49-F238E27FC236}">
                <a16:creationId xmlns:a16="http://schemas.microsoft.com/office/drawing/2014/main" id="{6DA13986-5126-8C51-7EC7-6F42D59CF3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737" y="195310"/>
            <a:ext cx="3334316" cy="575351"/>
          </a:xfrm>
          <a:prstGeom prst="rect">
            <a:avLst/>
          </a:prstGeom>
        </p:spPr>
      </p:pic>
      <p:pic>
        <p:nvPicPr>
          <p:cNvPr id="7" name="Picture 6" descr="A qr code on a grey background">
            <a:extLst>
              <a:ext uri="{FF2B5EF4-FFF2-40B4-BE49-F238E27FC236}">
                <a16:creationId xmlns:a16="http://schemas.microsoft.com/office/drawing/2014/main" id="{D56421CA-F2BE-0D45-8731-BF60AEC9D1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6203" y="2743200"/>
            <a:ext cx="3677597" cy="3677597"/>
          </a:xfrm>
          <a:prstGeom prst="rect">
            <a:avLst/>
          </a:prstGeom>
        </p:spPr>
      </p:pic>
    </p:spTree>
    <p:extLst>
      <p:ext uri="{BB962C8B-B14F-4D97-AF65-F5344CB8AC3E}">
        <p14:creationId xmlns:p14="http://schemas.microsoft.com/office/powerpoint/2010/main" val="32335002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B142D3-2F93-AD9E-CEDB-C727510C636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616B430-542F-7E52-FA8B-C269ADE111A7}"/>
              </a:ext>
            </a:extLst>
          </p:cNvPr>
          <p:cNvSpPr>
            <a:spLocks noGrp="1"/>
          </p:cNvSpPr>
          <p:nvPr>
            <p:ph sz="half" idx="1"/>
          </p:nvPr>
        </p:nvSpPr>
        <p:spPr>
          <a:xfrm>
            <a:off x="778823" y="1345060"/>
            <a:ext cx="5181600" cy="4998158"/>
          </a:xfrm>
        </p:spPr>
        <p:txBody>
          <a:bodyPr/>
          <a:lstStyle/>
          <a:p>
            <a:r>
              <a:rPr lang="en-US" dirty="0">
                <a:hlinkClick r:id="rId2"/>
              </a:rPr>
              <a:t>https://www.cms.gov/files/document/april-16-2024-section-111-change-workers-compensation-reporting-webinar-2-presentation.pdf</a:t>
            </a:r>
            <a:endParaRPr lang="en-US" dirty="0"/>
          </a:p>
          <a:p>
            <a:r>
              <a:rPr lang="en-US" dirty="0"/>
              <a:t>TPOC WCMSA data not reported timely, rejected due to hard error, are subject to CMPs</a:t>
            </a:r>
          </a:p>
          <a:p>
            <a:r>
              <a:rPr lang="en-US" dirty="0"/>
              <a:t>Failure to report WCMSA data may result in False Claims Act</a:t>
            </a:r>
          </a:p>
          <a:p>
            <a:r>
              <a:rPr lang="en-US" dirty="0"/>
              <a:t>CMS to send beneficiary info on attestation/exhaustion process</a:t>
            </a:r>
          </a:p>
          <a:p>
            <a:endParaRPr lang="en-US" dirty="0"/>
          </a:p>
        </p:txBody>
      </p:sp>
      <p:sp>
        <p:nvSpPr>
          <p:cNvPr id="4" name="Text Placeholder 3">
            <a:extLst>
              <a:ext uri="{FF2B5EF4-FFF2-40B4-BE49-F238E27FC236}">
                <a16:creationId xmlns:a16="http://schemas.microsoft.com/office/drawing/2014/main" id="{62B75C1C-84E8-7949-D5CC-3E1A26246BFA}"/>
              </a:ext>
            </a:extLst>
          </p:cNvPr>
          <p:cNvSpPr>
            <a:spLocks noGrp="1"/>
          </p:cNvSpPr>
          <p:nvPr>
            <p:ph type="body" sz="quarter" idx="13"/>
          </p:nvPr>
        </p:nvSpPr>
        <p:spPr/>
        <p:txBody>
          <a:bodyPr/>
          <a:lstStyle/>
          <a:p>
            <a:r>
              <a:rPr lang="en-US" dirty="0"/>
              <a:t>MSA Data Reporting</a:t>
            </a:r>
          </a:p>
        </p:txBody>
      </p:sp>
      <p:pic>
        <p:nvPicPr>
          <p:cNvPr id="3" name="Picture 2" descr="A close up of a logo&#10;&#10;Description automatically generated">
            <a:extLst>
              <a:ext uri="{FF2B5EF4-FFF2-40B4-BE49-F238E27FC236}">
                <a16:creationId xmlns:a16="http://schemas.microsoft.com/office/drawing/2014/main" id="{66722002-1D9F-052D-001A-B03816E2F3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737" y="195310"/>
            <a:ext cx="3334316" cy="575351"/>
          </a:xfrm>
          <a:prstGeom prst="rect">
            <a:avLst/>
          </a:prstGeom>
        </p:spPr>
      </p:pic>
      <p:pic>
        <p:nvPicPr>
          <p:cNvPr id="9" name="Content Placeholder 8">
            <a:extLst>
              <a:ext uri="{FF2B5EF4-FFF2-40B4-BE49-F238E27FC236}">
                <a16:creationId xmlns:a16="http://schemas.microsoft.com/office/drawing/2014/main" id="{11121BF4-F225-4C5B-03CA-5B141301DFD2}"/>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172200" y="1345060"/>
            <a:ext cx="5181600" cy="4998158"/>
          </a:xfrm>
        </p:spPr>
      </p:pic>
    </p:spTree>
    <p:extLst>
      <p:ext uri="{BB962C8B-B14F-4D97-AF65-F5344CB8AC3E}">
        <p14:creationId xmlns:p14="http://schemas.microsoft.com/office/powerpoint/2010/main" val="16245620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F6989EF-C5C8-97AE-E0FB-D28CFC78E31D}"/>
              </a:ext>
            </a:extLst>
          </p:cNvPr>
          <p:cNvSpPr>
            <a:spLocks noGrp="1"/>
          </p:cNvSpPr>
          <p:nvPr>
            <p:ph idx="1"/>
          </p:nvPr>
        </p:nvSpPr>
        <p:spPr>
          <a:xfrm>
            <a:off x="629393" y="1327175"/>
            <a:ext cx="6198919" cy="4921040"/>
          </a:xfrm>
        </p:spPr>
        <p:txBody>
          <a:bodyPr/>
          <a:lstStyle/>
          <a:p>
            <a:r>
              <a:rPr lang="en-US" dirty="0"/>
              <a:t>CMS Clarifies WCMSA Reporting Requirements (May 22, 2024). </a:t>
            </a:r>
            <a:r>
              <a:rPr lang="en-US" dirty="0">
                <a:hlinkClick r:id="rId2"/>
              </a:rPr>
              <a:t>https://cattielaw.com/f/cms-clarifies-wcmsa-reporting-requirements</a:t>
            </a:r>
            <a:r>
              <a:rPr lang="en-US" dirty="0"/>
              <a:t> </a:t>
            </a:r>
          </a:p>
          <a:p>
            <a:r>
              <a:rPr lang="en-US" dirty="0"/>
              <a:t>CMS Makes It Official: Mandatory Reporting of WCMSAs (Feb 26, 2024). </a:t>
            </a:r>
            <a:r>
              <a:rPr lang="en-US" dirty="0">
                <a:hlinkClick r:id="rId3"/>
              </a:rPr>
              <a:t>https://cattielaw.com/f/cms-makes-it-official-mandatory-reporting-of-wcmsas</a:t>
            </a:r>
            <a:endParaRPr lang="en-US" dirty="0"/>
          </a:p>
          <a:p>
            <a:r>
              <a:rPr lang="en-US" dirty="0"/>
              <a:t>CMS to Require MSA Data Reporting by Early 2025 (November 16, 2023). </a:t>
            </a:r>
            <a:r>
              <a:rPr lang="en-US" dirty="0">
                <a:hlinkClick r:id="rId4"/>
              </a:rPr>
              <a:t>https://cattielaw.com/f/cms-to-require-msa-data-reporting-by-early-2025</a:t>
            </a:r>
            <a:r>
              <a:rPr lang="en-US" dirty="0"/>
              <a:t> </a:t>
            </a:r>
          </a:p>
        </p:txBody>
      </p:sp>
      <p:sp>
        <p:nvSpPr>
          <p:cNvPr id="3" name="Text Placeholder 2">
            <a:extLst>
              <a:ext uri="{FF2B5EF4-FFF2-40B4-BE49-F238E27FC236}">
                <a16:creationId xmlns:a16="http://schemas.microsoft.com/office/drawing/2014/main" id="{D7C806AE-A036-7D08-1004-A9A5040C88CD}"/>
              </a:ext>
            </a:extLst>
          </p:cNvPr>
          <p:cNvSpPr>
            <a:spLocks noGrp="1"/>
          </p:cNvSpPr>
          <p:nvPr>
            <p:ph type="body" sz="quarter" idx="13"/>
          </p:nvPr>
        </p:nvSpPr>
        <p:spPr/>
        <p:txBody>
          <a:bodyPr/>
          <a:lstStyle/>
          <a:p>
            <a:r>
              <a:rPr lang="en-US" dirty="0"/>
              <a:t>Our Blogs on Point</a:t>
            </a:r>
          </a:p>
        </p:txBody>
      </p:sp>
      <p:pic>
        <p:nvPicPr>
          <p:cNvPr id="5" name="Picture 4" descr="A screenshot of a website&#10;&#10;Description automatically generated">
            <a:extLst>
              <a:ext uri="{FF2B5EF4-FFF2-40B4-BE49-F238E27FC236}">
                <a16:creationId xmlns:a16="http://schemas.microsoft.com/office/drawing/2014/main" id="{6087AA1C-2CD8-B123-467A-A332427402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1440" y="1327175"/>
            <a:ext cx="4821382" cy="4921039"/>
          </a:xfrm>
          <a:prstGeom prst="rect">
            <a:avLst/>
          </a:prstGeom>
        </p:spPr>
      </p:pic>
      <p:pic>
        <p:nvPicPr>
          <p:cNvPr id="4" name="Picture 3" descr="A close up of a logo&#10;&#10;Description automatically generated">
            <a:extLst>
              <a:ext uri="{FF2B5EF4-FFF2-40B4-BE49-F238E27FC236}">
                <a16:creationId xmlns:a16="http://schemas.microsoft.com/office/drawing/2014/main" id="{43364A8C-5F43-DFCF-DB72-10B10EAAF8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6737" y="195310"/>
            <a:ext cx="3334316" cy="575351"/>
          </a:xfrm>
          <a:prstGeom prst="rect">
            <a:avLst/>
          </a:prstGeom>
        </p:spPr>
      </p:pic>
    </p:spTree>
    <p:extLst>
      <p:ext uri="{BB962C8B-B14F-4D97-AF65-F5344CB8AC3E}">
        <p14:creationId xmlns:p14="http://schemas.microsoft.com/office/powerpoint/2010/main" val="5650606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FF39D29-1124-42CB-1175-296A95AC6C54}"/>
              </a:ext>
            </a:extLst>
          </p:cNvPr>
          <p:cNvSpPr>
            <a:spLocks noGrp="1"/>
          </p:cNvSpPr>
          <p:nvPr>
            <p:ph type="body" sz="quarter" idx="13"/>
          </p:nvPr>
        </p:nvSpPr>
        <p:spPr/>
        <p:txBody>
          <a:bodyPr/>
          <a:lstStyle/>
          <a:p>
            <a:r>
              <a:rPr lang="en-US" dirty="0"/>
              <a:t>Required WCMSA Details</a:t>
            </a:r>
          </a:p>
        </p:txBody>
      </p:sp>
      <p:graphicFrame>
        <p:nvGraphicFramePr>
          <p:cNvPr id="4" name="Content Placeholder 2">
            <a:extLst>
              <a:ext uri="{FF2B5EF4-FFF2-40B4-BE49-F238E27FC236}">
                <a16:creationId xmlns:a16="http://schemas.microsoft.com/office/drawing/2014/main" id="{41504EFA-DB6B-D321-C93B-6CA7F6EE452B}"/>
              </a:ext>
            </a:extLst>
          </p:cNvPr>
          <p:cNvGraphicFramePr>
            <a:graphicFrameLocks noGrp="1"/>
          </p:cNvGraphicFramePr>
          <p:nvPr>
            <p:ph idx="1"/>
            <p:extLst>
              <p:ext uri="{D42A27DB-BD31-4B8C-83A1-F6EECF244321}">
                <p14:modId xmlns:p14="http://schemas.microsoft.com/office/powerpoint/2010/main" val="1207747336"/>
              </p:ext>
            </p:extLst>
          </p:nvPr>
        </p:nvGraphicFramePr>
        <p:xfrm>
          <a:off x="838200" y="1255713"/>
          <a:ext cx="10515600" cy="4921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descr="A close up of a logo&#10;&#10;Description automatically generated">
            <a:extLst>
              <a:ext uri="{FF2B5EF4-FFF2-40B4-BE49-F238E27FC236}">
                <a16:creationId xmlns:a16="http://schemas.microsoft.com/office/drawing/2014/main" id="{C67BF6F6-36B4-3B33-ED3A-F571B10CC9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6737" y="195310"/>
            <a:ext cx="3334316" cy="575351"/>
          </a:xfrm>
          <a:prstGeom prst="rect">
            <a:avLst/>
          </a:prstGeom>
        </p:spPr>
      </p:pic>
    </p:spTree>
    <p:extLst>
      <p:ext uri="{BB962C8B-B14F-4D97-AF65-F5344CB8AC3E}">
        <p14:creationId xmlns:p14="http://schemas.microsoft.com/office/powerpoint/2010/main" val="11711668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FF39D29-1124-42CB-1175-296A95AC6C54}"/>
              </a:ext>
            </a:extLst>
          </p:cNvPr>
          <p:cNvSpPr>
            <a:spLocks noGrp="1"/>
          </p:cNvSpPr>
          <p:nvPr>
            <p:ph type="body" sz="quarter" idx="13"/>
          </p:nvPr>
        </p:nvSpPr>
        <p:spPr/>
        <p:txBody>
          <a:bodyPr/>
          <a:lstStyle/>
          <a:p>
            <a:r>
              <a:rPr lang="en-US" dirty="0"/>
              <a:t>Voluntary WCMSA Details</a:t>
            </a:r>
          </a:p>
        </p:txBody>
      </p:sp>
      <p:graphicFrame>
        <p:nvGraphicFramePr>
          <p:cNvPr id="2" name="Content Placeholder 2">
            <a:extLst>
              <a:ext uri="{FF2B5EF4-FFF2-40B4-BE49-F238E27FC236}">
                <a16:creationId xmlns:a16="http://schemas.microsoft.com/office/drawing/2014/main" id="{4FB3120C-A33F-BEE4-7976-D5FB8F03BC98}"/>
              </a:ext>
            </a:extLst>
          </p:cNvPr>
          <p:cNvGraphicFramePr>
            <a:graphicFrameLocks/>
          </p:cNvGraphicFramePr>
          <p:nvPr>
            <p:extLst>
              <p:ext uri="{D42A27DB-BD31-4B8C-83A1-F6EECF244321}">
                <p14:modId xmlns:p14="http://schemas.microsoft.com/office/powerpoint/2010/main" val="2124690334"/>
              </p:ext>
            </p:extLst>
          </p:nvPr>
        </p:nvGraphicFramePr>
        <p:xfrm>
          <a:off x="760021" y="949348"/>
          <a:ext cx="10723418"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A close up of a logo&#10;&#10;Description automatically generated">
            <a:extLst>
              <a:ext uri="{FF2B5EF4-FFF2-40B4-BE49-F238E27FC236}">
                <a16:creationId xmlns:a16="http://schemas.microsoft.com/office/drawing/2014/main" id="{B381B378-27B3-922C-167B-8F40591B6F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6737" y="195310"/>
            <a:ext cx="3334316" cy="575351"/>
          </a:xfrm>
          <a:prstGeom prst="rect">
            <a:avLst/>
          </a:prstGeom>
        </p:spPr>
      </p:pic>
    </p:spTree>
    <p:extLst>
      <p:ext uri="{BB962C8B-B14F-4D97-AF65-F5344CB8AC3E}">
        <p14:creationId xmlns:p14="http://schemas.microsoft.com/office/powerpoint/2010/main" val="850065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D306AD-B5C6-BD4D-7D13-E594B86929B3}"/>
              </a:ext>
            </a:extLst>
          </p:cNvPr>
          <p:cNvSpPr>
            <a:spLocks noGrp="1"/>
          </p:cNvSpPr>
          <p:nvPr>
            <p:ph type="body" sz="quarter" idx="13"/>
          </p:nvPr>
        </p:nvSpPr>
        <p:spPr>
          <a:xfrm>
            <a:off x="4310743" y="16625"/>
            <a:ext cx="7881257" cy="932723"/>
          </a:xfrm>
        </p:spPr>
        <p:txBody>
          <a:bodyPr/>
          <a:lstStyle/>
          <a:p>
            <a:r>
              <a:rPr lang="en-US" dirty="0"/>
              <a:t>Submit v. Non-Submit MSAs</a:t>
            </a:r>
          </a:p>
        </p:txBody>
      </p:sp>
      <p:sp>
        <p:nvSpPr>
          <p:cNvPr id="4" name="Content Placeholder 2">
            <a:extLst>
              <a:ext uri="{FF2B5EF4-FFF2-40B4-BE49-F238E27FC236}">
                <a16:creationId xmlns:a16="http://schemas.microsoft.com/office/drawing/2014/main" id="{CB91D5DC-32D8-146F-B248-4377DD67895B}"/>
              </a:ext>
            </a:extLst>
          </p:cNvPr>
          <p:cNvSpPr>
            <a:spLocks noGrp="1"/>
          </p:cNvSpPr>
          <p:nvPr>
            <p:ph idx="1"/>
          </p:nvPr>
        </p:nvSpPr>
        <p:spPr>
          <a:xfrm>
            <a:off x="306737" y="1361900"/>
            <a:ext cx="4051920" cy="3736701"/>
          </a:xfrm>
        </p:spPr>
        <p:txBody>
          <a:bodyPr>
            <a:normAutofit/>
          </a:bodyPr>
          <a:lstStyle/>
          <a:p>
            <a:pPr marL="0" indent="0" algn="ctr">
              <a:buNone/>
            </a:pPr>
            <a:r>
              <a:rPr lang="en-US" b="1" u="sng" dirty="0"/>
              <a:t>Submit MSAs</a:t>
            </a:r>
          </a:p>
          <a:p>
            <a:r>
              <a:rPr lang="en-US" dirty="0"/>
              <a:t>Intended for CMS eyes</a:t>
            </a:r>
          </a:p>
          <a:p>
            <a:r>
              <a:rPr lang="en-US" dirty="0"/>
              <a:t>Based on medicals</a:t>
            </a:r>
          </a:p>
          <a:p>
            <a:r>
              <a:rPr lang="en-US" dirty="0"/>
              <a:t>Using CMS pricing methodology</a:t>
            </a:r>
          </a:p>
          <a:p>
            <a:r>
              <a:rPr lang="en-US" dirty="0"/>
              <a:t>WCRC approves or counters</a:t>
            </a:r>
          </a:p>
        </p:txBody>
      </p:sp>
      <p:pic>
        <p:nvPicPr>
          <p:cNvPr id="2" name="Picture 1" descr="A close up of a logo&#10;&#10;Description automatically generated">
            <a:extLst>
              <a:ext uri="{FF2B5EF4-FFF2-40B4-BE49-F238E27FC236}">
                <a16:creationId xmlns:a16="http://schemas.microsoft.com/office/drawing/2014/main" id="{CC940B18-952E-38F8-39DF-328BAD6D71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737" y="195310"/>
            <a:ext cx="3334316" cy="575351"/>
          </a:xfrm>
          <a:prstGeom prst="rect">
            <a:avLst/>
          </a:prstGeom>
        </p:spPr>
      </p:pic>
      <p:pic>
        <p:nvPicPr>
          <p:cNvPr id="5" name="Picture 4">
            <a:extLst>
              <a:ext uri="{FF2B5EF4-FFF2-40B4-BE49-F238E27FC236}">
                <a16:creationId xmlns:a16="http://schemas.microsoft.com/office/drawing/2014/main" id="{66407196-A713-F712-DCB3-EBF455420D09}"/>
              </a:ext>
            </a:extLst>
          </p:cNvPr>
          <p:cNvPicPr>
            <a:picLocks noChangeAspect="1"/>
          </p:cNvPicPr>
          <p:nvPr/>
        </p:nvPicPr>
        <p:blipFill>
          <a:blip r:embed="rId3"/>
          <a:stretch>
            <a:fillRect/>
          </a:stretch>
        </p:blipFill>
        <p:spPr>
          <a:xfrm>
            <a:off x="6224275" y="1734135"/>
            <a:ext cx="4054191" cy="3737172"/>
          </a:xfrm>
          <a:prstGeom prst="rect">
            <a:avLst/>
          </a:prstGeom>
        </p:spPr>
      </p:pic>
      <p:sp>
        <p:nvSpPr>
          <p:cNvPr id="7" name="TextBox 6">
            <a:extLst>
              <a:ext uri="{FF2B5EF4-FFF2-40B4-BE49-F238E27FC236}">
                <a16:creationId xmlns:a16="http://schemas.microsoft.com/office/drawing/2014/main" id="{39C33FA8-F0F9-8246-14CF-EE6FC0B591C1}"/>
              </a:ext>
            </a:extLst>
          </p:cNvPr>
          <p:cNvSpPr txBox="1"/>
          <p:nvPr/>
        </p:nvSpPr>
        <p:spPr>
          <a:xfrm>
            <a:off x="6224275" y="1361900"/>
            <a:ext cx="4885685" cy="3319883"/>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Non-Submit MSAs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800" dirty="0">
                <a:solidFill>
                  <a:prstClr val="black"/>
                </a:solidFill>
                <a:latin typeface="Calibri" panose="020F0502020204030204"/>
              </a:rPr>
              <a:t>Not i</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ntended</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for CMS eyes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Based on medicals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Using pricing methodology not approved by CMS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800" dirty="0">
                <a:solidFill>
                  <a:prstClr val="black"/>
                </a:solidFill>
                <a:latin typeface="Calibri" panose="020F0502020204030204"/>
              </a:rPr>
              <a:t>“Evidence Based” or “Data Driven” MSAs</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20B65230-1A37-AE7F-4636-A5C2C98A7215}"/>
              </a:ext>
            </a:extLst>
          </p:cNvPr>
          <p:cNvSpPr txBox="1"/>
          <p:nvPr/>
        </p:nvSpPr>
        <p:spPr>
          <a:xfrm>
            <a:off x="566372" y="5197211"/>
            <a:ext cx="11059255" cy="646331"/>
          </a:xfrm>
          <a:prstGeom prst="rect">
            <a:avLst/>
          </a:prstGeom>
          <a:noFill/>
        </p:spPr>
        <p:txBody>
          <a:bodyPr wrap="square" rtlCol="0">
            <a:spAutoFit/>
          </a:bodyPr>
          <a:lstStyle/>
          <a:p>
            <a:r>
              <a:rPr lang="en-US" sz="3600" b="1" dirty="0"/>
              <a:t>Mandatory MSA Data Reporting ≠ CMS Review/Approval</a:t>
            </a:r>
          </a:p>
        </p:txBody>
      </p:sp>
    </p:spTree>
    <p:extLst>
      <p:ext uri="{BB962C8B-B14F-4D97-AF65-F5344CB8AC3E}">
        <p14:creationId xmlns:p14="http://schemas.microsoft.com/office/powerpoint/2010/main" val="36613190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CEE1D3-60A3-5340-BFD7-6A14275530A0}"/>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47432713-A9B4-A176-3960-6AFA98ACF760}"/>
              </a:ext>
            </a:extLst>
          </p:cNvPr>
          <p:cNvSpPr>
            <a:spLocks noGrp="1"/>
          </p:cNvSpPr>
          <p:nvPr>
            <p:ph type="body" sz="quarter" idx="13"/>
          </p:nvPr>
        </p:nvSpPr>
        <p:spPr>
          <a:xfrm>
            <a:off x="4310743" y="16625"/>
            <a:ext cx="7881257" cy="932723"/>
          </a:xfrm>
        </p:spPr>
        <p:txBody>
          <a:bodyPr/>
          <a:lstStyle/>
          <a:p>
            <a:r>
              <a:rPr lang="en-US" sz="2800" dirty="0"/>
              <a:t>MSA Review/Approval v. MSA Reporting</a:t>
            </a:r>
          </a:p>
        </p:txBody>
      </p:sp>
      <p:sp>
        <p:nvSpPr>
          <p:cNvPr id="4" name="Content Placeholder 2">
            <a:extLst>
              <a:ext uri="{FF2B5EF4-FFF2-40B4-BE49-F238E27FC236}">
                <a16:creationId xmlns:a16="http://schemas.microsoft.com/office/drawing/2014/main" id="{01AFCFA7-7B26-9298-5559-64AD43587851}"/>
              </a:ext>
            </a:extLst>
          </p:cNvPr>
          <p:cNvSpPr>
            <a:spLocks noGrp="1"/>
          </p:cNvSpPr>
          <p:nvPr>
            <p:ph idx="1"/>
          </p:nvPr>
        </p:nvSpPr>
        <p:spPr>
          <a:xfrm>
            <a:off x="306736" y="1361900"/>
            <a:ext cx="4292695" cy="4557687"/>
          </a:xfrm>
        </p:spPr>
        <p:txBody>
          <a:bodyPr>
            <a:normAutofit fontScale="92500" lnSpcReduction="20000"/>
          </a:bodyPr>
          <a:lstStyle/>
          <a:p>
            <a:pPr marL="0" indent="0" algn="ctr">
              <a:buNone/>
            </a:pPr>
            <a:r>
              <a:rPr lang="en-US" b="1" u="sng" dirty="0"/>
              <a:t>MSA Review/Approval</a:t>
            </a:r>
          </a:p>
          <a:p>
            <a:r>
              <a:rPr lang="en-US" dirty="0"/>
              <a:t>Current Medicare beneficiary &amp; total settlement amount exceeds $25,000</a:t>
            </a:r>
          </a:p>
          <a:p>
            <a:r>
              <a:rPr lang="en-US" dirty="0"/>
              <a:t>“Reasonable Expectation” of Medicare enrollment within 30 months of settlement &amp; total settlement amount exceeds $250,000</a:t>
            </a:r>
          </a:p>
          <a:p>
            <a:r>
              <a:rPr lang="en-US" dirty="0"/>
              <a:t>If you do not meet these review thresholds, you cannot obtain CMS approval of your MSA</a:t>
            </a:r>
          </a:p>
        </p:txBody>
      </p:sp>
      <p:pic>
        <p:nvPicPr>
          <p:cNvPr id="2" name="Picture 1" descr="A close up of a logo&#10;&#10;Description automatically generated">
            <a:extLst>
              <a:ext uri="{FF2B5EF4-FFF2-40B4-BE49-F238E27FC236}">
                <a16:creationId xmlns:a16="http://schemas.microsoft.com/office/drawing/2014/main" id="{B9F70631-2D51-906D-C29D-F54D709C8C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737" y="195310"/>
            <a:ext cx="3334316" cy="575351"/>
          </a:xfrm>
          <a:prstGeom prst="rect">
            <a:avLst/>
          </a:prstGeom>
        </p:spPr>
      </p:pic>
      <p:pic>
        <p:nvPicPr>
          <p:cNvPr id="5" name="Picture 4">
            <a:extLst>
              <a:ext uri="{FF2B5EF4-FFF2-40B4-BE49-F238E27FC236}">
                <a16:creationId xmlns:a16="http://schemas.microsoft.com/office/drawing/2014/main" id="{B11DF242-2B43-39BA-54F6-13C258155E69}"/>
              </a:ext>
            </a:extLst>
          </p:cNvPr>
          <p:cNvPicPr>
            <a:picLocks noChangeAspect="1"/>
          </p:cNvPicPr>
          <p:nvPr/>
        </p:nvPicPr>
        <p:blipFill>
          <a:blip r:embed="rId3"/>
          <a:stretch>
            <a:fillRect/>
          </a:stretch>
        </p:blipFill>
        <p:spPr>
          <a:xfrm>
            <a:off x="6224275" y="1734135"/>
            <a:ext cx="4054191" cy="3737172"/>
          </a:xfrm>
          <a:prstGeom prst="rect">
            <a:avLst/>
          </a:prstGeom>
        </p:spPr>
      </p:pic>
      <p:sp>
        <p:nvSpPr>
          <p:cNvPr id="7" name="TextBox 6">
            <a:extLst>
              <a:ext uri="{FF2B5EF4-FFF2-40B4-BE49-F238E27FC236}">
                <a16:creationId xmlns:a16="http://schemas.microsoft.com/office/drawing/2014/main" id="{481D7CBC-C5CC-6E25-849B-5B40AFA55623}"/>
              </a:ext>
            </a:extLst>
          </p:cNvPr>
          <p:cNvSpPr txBox="1"/>
          <p:nvPr/>
        </p:nvSpPr>
        <p:spPr>
          <a:xfrm>
            <a:off x="6224275" y="1361900"/>
            <a:ext cx="4885685" cy="3063403"/>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b="1" u="sng" dirty="0">
                <a:solidFill>
                  <a:prstClr val="black"/>
                </a:solidFill>
                <a:latin typeface="Calibri" panose="020F0502020204030204"/>
              </a:rPr>
              <a:t>Mandatory MSA Reporting</a:t>
            </a:r>
            <a:endPar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Current Medicare beneficiary &amp; total </a:t>
            </a:r>
            <a:r>
              <a:rPr lang="en-US" sz="2800" dirty="0">
                <a:solidFill>
                  <a:prstClr val="black"/>
                </a:solidFill>
                <a:latin typeface="Calibri" panose="020F0502020204030204"/>
              </a:rPr>
              <a:t>settlement exceeds $750</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If you do not meet this criteria, there is no obligation to report MSA data to Medicare</a:t>
            </a:r>
          </a:p>
        </p:txBody>
      </p:sp>
      <p:sp>
        <p:nvSpPr>
          <p:cNvPr id="8" name="TextBox 7">
            <a:extLst>
              <a:ext uri="{FF2B5EF4-FFF2-40B4-BE49-F238E27FC236}">
                <a16:creationId xmlns:a16="http://schemas.microsoft.com/office/drawing/2014/main" id="{62C371E5-FA1C-F0B8-D512-D8D17B42F8E4}"/>
              </a:ext>
            </a:extLst>
          </p:cNvPr>
          <p:cNvSpPr txBox="1"/>
          <p:nvPr/>
        </p:nvSpPr>
        <p:spPr>
          <a:xfrm>
            <a:off x="566372" y="5919587"/>
            <a:ext cx="11059255" cy="646331"/>
          </a:xfrm>
          <a:prstGeom prst="rect">
            <a:avLst/>
          </a:prstGeom>
          <a:noFill/>
        </p:spPr>
        <p:txBody>
          <a:bodyPr wrap="square" rtlCol="0">
            <a:spAutoFit/>
          </a:bodyPr>
          <a:lstStyle/>
          <a:p>
            <a:r>
              <a:rPr lang="en-US" sz="3600" b="1" dirty="0"/>
              <a:t>CMS Review/Approval ≠ Mandatory MSA Data Reporting</a:t>
            </a:r>
          </a:p>
        </p:txBody>
      </p:sp>
    </p:spTree>
    <p:extLst>
      <p:ext uri="{BB962C8B-B14F-4D97-AF65-F5344CB8AC3E}">
        <p14:creationId xmlns:p14="http://schemas.microsoft.com/office/powerpoint/2010/main" val="30309716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015B77-7DEF-3BE2-9814-91EE371613E3}"/>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640205E8-A0C1-B1F5-36C9-AD59AF685B78}"/>
              </a:ext>
            </a:extLst>
          </p:cNvPr>
          <p:cNvSpPr>
            <a:spLocks noGrp="1"/>
          </p:cNvSpPr>
          <p:nvPr>
            <p:ph type="body" sz="quarter" idx="13"/>
          </p:nvPr>
        </p:nvSpPr>
        <p:spPr>
          <a:xfrm>
            <a:off x="4310743" y="16625"/>
            <a:ext cx="7881257" cy="932723"/>
          </a:xfrm>
        </p:spPr>
        <p:txBody>
          <a:bodyPr/>
          <a:lstStyle/>
          <a:p>
            <a:r>
              <a:rPr lang="en-US" dirty="0"/>
              <a:t>WCMSA Reporting Examples</a:t>
            </a:r>
          </a:p>
        </p:txBody>
      </p:sp>
      <p:sp>
        <p:nvSpPr>
          <p:cNvPr id="4" name="Content Placeholder 2">
            <a:extLst>
              <a:ext uri="{FF2B5EF4-FFF2-40B4-BE49-F238E27FC236}">
                <a16:creationId xmlns:a16="http://schemas.microsoft.com/office/drawing/2014/main" id="{ADA7EDED-9D43-482E-1654-F25610FDA060}"/>
              </a:ext>
            </a:extLst>
          </p:cNvPr>
          <p:cNvSpPr>
            <a:spLocks noGrp="1"/>
          </p:cNvSpPr>
          <p:nvPr>
            <p:ph idx="1"/>
          </p:nvPr>
        </p:nvSpPr>
        <p:spPr>
          <a:xfrm>
            <a:off x="838200" y="1255923"/>
            <a:ext cx="10621488" cy="4921040"/>
          </a:xfrm>
        </p:spPr>
        <p:txBody>
          <a:bodyPr>
            <a:normAutofit/>
          </a:bodyPr>
          <a:lstStyle/>
          <a:p>
            <a:pPr marL="0" indent="0">
              <a:buNone/>
            </a:pPr>
            <a:r>
              <a:rPr lang="en-US" dirty="0"/>
              <a:t>Example A</a:t>
            </a:r>
          </a:p>
          <a:p>
            <a:pPr marL="914400" lvl="1" indent="-457200">
              <a:buFont typeface="+mj-lt"/>
              <a:buAutoNum type="arabicPeriod"/>
            </a:pPr>
            <a:r>
              <a:rPr lang="en-US" dirty="0"/>
              <a:t>Current Medicare Beneficiary.</a:t>
            </a:r>
          </a:p>
          <a:p>
            <a:pPr marL="914400" lvl="1" indent="-457200">
              <a:buFont typeface="+mj-lt"/>
              <a:buAutoNum type="arabicPeriod"/>
            </a:pPr>
            <a:r>
              <a:rPr lang="en-US" dirty="0"/>
              <a:t>$20,000 settlement.</a:t>
            </a:r>
          </a:p>
          <a:p>
            <a:pPr marL="914400" lvl="1" indent="-457200">
              <a:buFont typeface="+mj-lt"/>
              <a:buAutoNum type="arabicPeriod"/>
            </a:pPr>
            <a:r>
              <a:rPr lang="en-US" dirty="0"/>
              <a:t>MMI 0% PIR. </a:t>
            </a:r>
          </a:p>
          <a:p>
            <a:pPr marL="914400" lvl="1" indent="-457200">
              <a:buFont typeface="+mj-lt"/>
              <a:buAutoNum type="arabicPeriod"/>
            </a:pPr>
            <a:r>
              <a:rPr lang="en-US" dirty="0"/>
              <a:t>Physician note indicates no future claim related medical care needed.</a:t>
            </a:r>
          </a:p>
          <a:p>
            <a:pPr marL="914400" lvl="1" indent="-457200">
              <a:buFont typeface="+mj-lt"/>
              <a:buAutoNum type="arabicPeriod"/>
            </a:pPr>
            <a:r>
              <a:rPr lang="en-US" dirty="0"/>
              <a:t>No WCMSA done as CMS would not review WCMSA.</a:t>
            </a:r>
          </a:p>
          <a:p>
            <a:pPr marL="914400" lvl="1" indent="-457200">
              <a:buFont typeface="+mj-lt"/>
              <a:buAutoNum type="arabicPeriod"/>
            </a:pPr>
            <a:r>
              <a:rPr lang="en-US" dirty="0"/>
              <a:t>Parties agree $0 allocated for future medicals.</a:t>
            </a:r>
          </a:p>
          <a:p>
            <a:pPr marL="914400" lvl="1" indent="-457200">
              <a:buFont typeface="+mj-lt"/>
              <a:buAutoNum type="arabicPeriod"/>
            </a:pPr>
            <a:endParaRPr lang="en-US" dirty="0"/>
          </a:p>
          <a:p>
            <a:pPr marL="0" indent="0">
              <a:buNone/>
            </a:pPr>
            <a:r>
              <a:rPr lang="en-US" dirty="0"/>
              <a:t>Reporting Obligations - Questions</a:t>
            </a:r>
          </a:p>
          <a:p>
            <a:pPr marL="971550" lvl="1" indent="-514350">
              <a:buFont typeface="+mj-lt"/>
              <a:buAutoNum type="alphaUcPeriod"/>
            </a:pPr>
            <a:r>
              <a:rPr lang="en-US" dirty="0"/>
              <a:t>Must WCMSA of $0 be reported?</a:t>
            </a:r>
          </a:p>
          <a:p>
            <a:pPr marL="971550" lvl="1" indent="-514350">
              <a:buFont typeface="+mj-lt"/>
              <a:buAutoNum type="alphaUcPeriod"/>
            </a:pPr>
            <a:r>
              <a:rPr lang="en-US" dirty="0"/>
              <a:t>Is $0 WCMSA allocation well documented?</a:t>
            </a:r>
          </a:p>
          <a:p>
            <a:pPr marL="971550" lvl="1" indent="-514350">
              <a:buFont typeface="+mj-lt"/>
              <a:buAutoNum type="alphaUcPeriod"/>
            </a:pPr>
            <a:r>
              <a:rPr lang="en-US" dirty="0"/>
              <a:t>What level of risk of Medicare denying payment for future related care?</a:t>
            </a:r>
          </a:p>
        </p:txBody>
      </p:sp>
      <p:pic>
        <p:nvPicPr>
          <p:cNvPr id="2" name="Picture 1" descr="A close up of a logo&#10;&#10;Description automatically generated">
            <a:extLst>
              <a:ext uri="{FF2B5EF4-FFF2-40B4-BE49-F238E27FC236}">
                <a16:creationId xmlns:a16="http://schemas.microsoft.com/office/drawing/2014/main" id="{77C6B8AB-2F92-9A48-16C6-94FA9CEB74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737" y="195310"/>
            <a:ext cx="3334316" cy="575351"/>
          </a:xfrm>
          <a:prstGeom prst="rect">
            <a:avLst/>
          </a:prstGeom>
        </p:spPr>
      </p:pic>
    </p:spTree>
    <p:extLst>
      <p:ext uri="{BB962C8B-B14F-4D97-AF65-F5344CB8AC3E}">
        <p14:creationId xmlns:p14="http://schemas.microsoft.com/office/powerpoint/2010/main" val="32172699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0FCA7A-526D-F6D0-73CD-B2630B43D16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586F2D35-3FF4-5BAB-A939-081864CB40C2}"/>
              </a:ext>
            </a:extLst>
          </p:cNvPr>
          <p:cNvSpPr>
            <a:spLocks noGrp="1"/>
          </p:cNvSpPr>
          <p:nvPr>
            <p:ph type="body" sz="quarter" idx="13"/>
          </p:nvPr>
        </p:nvSpPr>
        <p:spPr>
          <a:xfrm>
            <a:off x="4310743" y="16625"/>
            <a:ext cx="7881257" cy="932723"/>
          </a:xfrm>
        </p:spPr>
        <p:txBody>
          <a:bodyPr/>
          <a:lstStyle/>
          <a:p>
            <a:r>
              <a:rPr lang="en-US" dirty="0"/>
              <a:t>WCMSA Reporting Examples</a:t>
            </a:r>
          </a:p>
        </p:txBody>
      </p:sp>
      <p:sp>
        <p:nvSpPr>
          <p:cNvPr id="4" name="Content Placeholder 2">
            <a:extLst>
              <a:ext uri="{FF2B5EF4-FFF2-40B4-BE49-F238E27FC236}">
                <a16:creationId xmlns:a16="http://schemas.microsoft.com/office/drawing/2014/main" id="{868B3778-7448-08AF-AC18-96EB821153CF}"/>
              </a:ext>
            </a:extLst>
          </p:cNvPr>
          <p:cNvSpPr>
            <a:spLocks noGrp="1"/>
          </p:cNvSpPr>
          <p:nvPr>
            <p:ph idx="1"/>
          </p:nvPr>
        </p:nvSpPr>
        <p:spPr>
          <a:xfrm>
            <a:off x="838200" y="1255923"/>
            <a:ext cx="10621488" cy="4921040"/>
          </a:xfrm>
        </p:spPr>
        <p:txBody>
          <a:bodyPr>
            <a:normAutofit/>
          </a:bodyPr>
          <a:lstStyle/>
          <a:p>
            <a:pPr marL="0" indent="0">
              <a:buNone/>
            </a:pPr>
            <a:r>
              <a:rPr lang="en-US" dirty="0"/>
              <a:t>Example A</a:t>
            </a:r>
          </a:p>
          <a:p>
            <a:pPr marL="914400" lvl="1" indent="-457200">
              <a:buFont typeface="+mj-lt"/>
              <a:buAutoNum type="arabicPeriod"/>
            </a:pPr>
            <a:r>
              <a:rPr lang="en-US" dirty="0"/>
              <a:t>Current Medicare Beneficiary.</a:t>
            </a:r>
          </a:p>
          <a:p>
            <a:pPr marL="914400" lvl="1" indent="-457200">
              <a:buFont typeface="+mj-lt"/>
              <a:buAutoNum type="arabicPeriod"/>
            </a:pPr>
            <a:r>
              <a:rPr lang="en-US" dirty="0"/>
              <a:t>$20,000 settlement.</a:t>
            </a:r>
          </a:p>
          <a:p>
            <a:pPr marL="914400" lvl="1" indent="-457200">
              <a:buFont typeface="+mj-lt"/>
              <a:buAutoNum type="arabicPeriod"/>
            </a:pPr>
            <a:r>
              <a:rPr lang="en-US" dirty="0"/>
              <a:t>MMI 0% PIR. </a:t>
            </a:r>
          </a:p>
          <a:p>
            <a:pPr marL="914400" lvl="1" indent="-457200">
              <a:buFont typeface="+mj-lt"/>
              <a:buAutoNum type="arabicPeriod"/>
            </a:pPr>
            <a:r>
              <a:rPr lang="en-US" dirty="0"/>
              <a:t>Physician note indicates no future claim related medical care needed.</a:t>
            </a:r>
          </a:p>
          <a:p>
            <a:pPr marL="914400" lvl="1" indent="-457200">
              <a:buFont typeface="+mj-lt"/>
              <a:buAutoNum type="arabicPeriod"/>
            </a:pPr>
            <a:r>
              <a:rPr lang="en-US" dirty="0"/>
              <a:t>No WCMSA done as CMS would not review WCMSA.</a:t>
            </a:r>
          </a:p>
          <a:p>
            <a:pPr marL="914400" lvl="1" indent="-457200">
              <a:buFont typeface="+mj-lt"/>
              <a:buAutoNum type="arabicPeriod"/>
            </a:pPr>
            <a:r>
              <a:rPr lang="en-US" dirty="0"/>
              <a:t>Parties agree $0 allocated for future medicals.</a:t>
            </a:r>
          </a:p>
          <a:p>
            <a:pPr marL="914400" lvl="1" indent="-457200">
              <a:buFont typeface="+mj-lt"/>
              <a:buAutoNum type="arabicPeriod"/>
            </a:pPr>
            <a:endParaRPr lang="en-US" dirty="0"/>
          </a:p>
          <a:p>
            <a:pPr marL="0" indent="0">
              <a:buNone/>
            </a:pPr>
            <a:r>
              <a:rPr lang="en-US" dirty="0"/>
              <a:t>Reporting Obligations - </a:t>
            </a:r>
            <a:r>
              <a:rPr lang="en-US" b="1" u="sng" dirty="0"/>
              <a:t>Answers</a:t>
            </a:r>
          </a:p>
          <a:p>
            <a:pPr marL="971550" lvl="1" indent="-514350">
              <a:buFont typeface="+mj-lt"/>
              <a:buAutoNum type="alphaUcPeriod"/>
            </a:pPr>
            <a:r>
              <a:rPr lang="en-US" dirty="0"/>
              <a:t>WCMSA of $0 must be reported.</a:t>
            </a:r>
          </a:p>
          <a:p>
            <a:pPr marL="971550" lvl="1" indent="-514350">
              <a:buFont typeface="+mj-lt"/>
              <a:buAutoNum type="alphaUcPeriod"/>
            </a:pPr>
            <a:r>
              <a:rPr lang="en-US" dirty="0"/>
              <a:t>$0 WCMSA allocation is well documented.</a:t>
            </a:r>
          </a:p>
          <a:p>
            <a:pPr marL="971550" lvl="1" indent="-514350">
              <a:buFont typeface="+mj-lt"/>
              <a:buAutoNum type="alphaUcPeriod"/>
            </a:pPr>
            <a:r>
              <a:rPr lang="en-US" dirty="0"/>
              <a:t>Slight risk of Medicare denying payment for future related care.</a:t>
            </a:r>
          </a:p>
        </p:txBody>
      </p:sp>
      <p:pic>
        <p:nvPicPr>
          <p:cNvPr id="2" name="Picture 1" descr="A close up of a logo&#10;&#10;Description automatically generated">
            <a:extLst>
              <a:ext uri="{FF2B5EF4-FFF2-40B4-BE49-F238E27FC236}">
                <a16:creationId xmlns:a16="http://schemas.microsoft.com/office/drawing/2014/main" id="{2C03AF31-D6C7-14FC-2C09-790CB832D7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737" y="195310"/>
            <a:ext cx="3334316" cy="575351"/>
          </a:xfrm>
          <a:prstGeom prst="rect">
            <a:avLst/>
          </a:prstGeom>
        </p:spPr>
      </p:pic>
    </p:spTree>
    <p:extLst>
      <p:ext uri="{BB962C8B-B14F-4D97-AF65-F5344CB8AC3E}">
        <p14:creationId xmlns:p14="http://schemas.microsoft.com/office/powerpoint/2010/main" val="5670229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00847-7270-FFB0-3EDF-354D5DD7745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A7FD5DB-7F20-C49D-21E1-406E410A132D}"/>
              </a:ext>
            </a:extLst>
          </p:cNvPr>
          <p:cNvSpPr>
            <a:spLocks noGrp="1"/>
          </p:cNvSpPr>
          <p:nvPr>
            <p:ph type="body" sz="quarter" idx="13"/>
          </p:nvPr>
        </p:nvSpPr>
        <p:spPr>
          <a:xfrm>
            <a:off x="4310743" y="16625"/>
            <a:ext cx="7881257" cy="932723"/>
          </a:xfrm>
        </p:spPr>
        <p:txBody>
          <a:bodyPr/>
          <a:lstStyle/>
          <a:p>
            <a:r>
              <a:rPr lang="en-US" dirty="0"/>
              <a:t>WCMSA Reporting Examples</a:t>
            </a:r>
          </a:p>
        </p:txBody>
      </p:sp>
      <p:sp>
        <p:nvSpPr>
          <p:cNvPr id="4" name="Content Placeholder 2">
            <a:extLst>
              <a:ext uri="{FF2B5EF4-FFF2-40B4-BE49-F238E27FC236}">
                <a16:creationId xmlns:a16="http://schemas.microsoft.com/office/drawing/2014/main" id="{C8C1358B-FF6B-0334-4960-A29103CE1D7A}"/>
              </a:ext>
            </a:extLst>
          </p:cNvPr>
          <p:cNvSpPr>
            <a:spLocks noGrp="1"/>
          </p:cNvSpPr>
          <p:nvPr>
            <p:ph idx="1"/>
          </p:nvPr>
        </p:nvSpPr>
        <p:spPr>
          <a:xfrm>
            <a:off x="838200" y="1255923"/>
            <a:ext cx="10621488" cy="4921040"/>
          </a:xfrm>
        </p:spPr>
        <p:txBody>
          <a:bodyPr>
            <a:normAutofit/>
          </a:bodyPr>
          <a:lstStyle/>
          <a:p>
            <a:pPr marL="0" indent="0">
              <a:buNone/>
            </a:pPr>
            <a:r>
              <a:rPr lang="en-US" dirty="0"/>
              <a:t>Example B</a:t>
            </a:r>
          </a:p>
          <a:p>
            <a:pPr marL="914400" lvl="1" indent="-457200">
              <a:buFont typeface="+mj-lt"/>
              <a:buAutoNum type="arabicPeriod"/>
            </a:pPr>
            <a:r>
              <a:rPr lang="en-US" dirty="0"/>
              <a:t>Current Medicare Beneficiary</a:t>
            </a:r>
          </a:p>
          <a:p>
            <a:pPr marL="914400" lvl="1" indent="-457200">
              <a:buFont typeface="+mj-lt"/>
              <a:buAutoNum type="arabicPeriod"/>
            </a:pPr>
            <a:r>
              <a:rPr lang="en-US" dirty="0"/>
              <a:t>$20,000 settlement.</a:t>
            </a:r>
          </a:p>
          <a:p>
            <a:pPr marL="914400" lvl="1" indent="-457200">
              <a:buFont typeface="+mj-lt"/>
              <a:buAutoNum type="arabicPeriod"/>
            </a:pPr>
            <a:r>
              <a:rPr lang="en-US" dirty="0"/>
              <a:t>MMI 10% PIR. </a:t>
            </a:r>
          </a:p>
          <a:p>
            <a:pPr marL="914400" lvl="1" indent="-457200">
              <a:buFont typeface="+mj-lt"/>
              <a:buAutoNum type="arabicPeriod"/>
            </a:pPr>
            <a:r>
              <a:rPr lang="en-US" dirty="0"/>
              <a:t>Pain management, pain medications, physical therapy recommended.</a:t>
            </a:r>
          </a:p>
          <a:p>
            <a:pPr marL="914400" lvl="1" indent="-457200">
              <a:buFont typeface="+mj-lt"/>
              <a:buAutoNum type="arabicPeriod"/>
            </a:pPr>
            <a:r>
              <a:rPr lang="en-US" dirty="0"/>
              <a:t>No WCMSA done as CMS would not review WCMSA.</a:t>
            </a:r>
          </a:p>
          <a:p>
            <a:pPr marL="914400" lvl="1" indent="-457200">
              <a:buFont typeface="+mj-lt"/>
              <a:buAutoNum type="arabicPeriod"/>
            </a:pPr>
            <a:r>
              <a:rPr lang="en-US" dirty="0"/>
              <a:t>Parties agree $1,000 allocated for future medicals.</a:t>
            </a:r>
          </a:p>
          <a:p>
            <a:pPr marL="914400" lvl="1" indent="-457200">
              <a:buFont typeface="+mj-lt"/>
              <a:buAutoNum type="arabicPeriod"/>
            </a:pPr>
            <a:endParaRPr lang="en-US" dirty="0"/>
          </a:p>
          <a:p>
            <a:pPr marL="0" indent="0">
              <a:buNone/>
            </a:pPr>
            <a:r>
              <a:rPr lang="en-US" dirty="0"/>
              <a:t>Reporting Obligations - Questions</a:t>
            </a:r>
          </a:p>
          <a:p>
            <a:pPr marL="971550" lvl="1" indent="-514350">
              <a:buFont typeface="+mj-lt"/>
              <a:buAutoNum type="alphaUcPeriod"/>
            </a:pPr>
            <a:r>
              <a:rPr lang="en-US" dirty="0"/>
              <a:t>Must WCMSA of $1,000 be reported?</a:t>
            </a:r>
          </a:p>
          <a:p>
            <a:pPr marL="971550" lvl="1" indent="-514350">
              <a:buFont typeface="+mj-lt"/>
              <a:buAutoNum type="alphaUcPeriod"/>
            </a:pPr>
            <a:r>
              <a:rPr lang="en-US" dirty="0"/>
              <a:t>Is $1,000 WCMSA allocation well documented?</a:t>
            </a:r>
          </a:p>
          <a:p>
            <a:pPr marL="971550" lvl="1" indent="-514350">
              <a:buFont typeface="+mj-lt"/>
              <a:buAutoNum type="alphaUcPeriod"/>
            </a:pPr>
            <a:r>
              <a:rPr lang="en-US" dirty="0"/>
              <a:t>What level of risk of Medicare denying payment for future related care?</a:t>
            </a:r>
          </a:p>
        </p:txBody>
      </p:sp>
      <p:pic>
        <p:nvPicPr>
          <p:cNvPr id="2" name="Picture 1" descr="A close up of a logo&#10;&#10;Description automatically generated">
            <a:extLst>
              <a:ext uri="{FF2B5EF4-FFF2-40B4-BE49-F238E27FC236}">
                <a16:creationId xmlns:a16="http://schemas.microsoft.com/office/drawing/2014/main" id="{C8EC7A33-EEB0-D3E9-DFE4-35283E62FD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737" y="195310"/>
            <a:ext cx="3334316" cy="575351"/>
          </a:xfrm>
          <a:prstGeom prst="rect">
            <a:avLst/>
          </a:prstGeom>
        </p:spPr>
      </p:pic>
    </p:spTree>
    <p:extLst>
      <p:ext uri="{BB962C8B-B14F-4D97-AF65-F5344CB8AC3E}">
        <p14:creationId xmlns:p14="http://schemas.microsoft.com/office/powerpoint/2010/main" val="15388074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02200-8BE3-9A88-F488-DC3DC556CA9C}"/>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28E47C6-508D-DF32-2C6C-BE16468BBE5A}"/>
              </a:ext>
            </a:extLst>
          </p:cNvPr>
          <p:cNvSpPr>
            <a:spLocks noGrp="1"/>
          </p:cNvSpPr>
          <p:nvPr>
            <p:ph type="body" sz="quarter" idx="13"/>
          </p:nvPr>
        </p:nvSpPr>
        <p:spPr>
          <a:xfrm>
            <a:off x="4310743" y="16625"/>
            <a:ext cx="7881257" cy="932723"/>
          </a:xfrm>
        </p:spPr>
        <p:txBody>
          <a:bodyPr/>
          <a:lstStyle/>
          <a:p>
            <a:r>
              <a:rPr lang="en-US" dirty="0"/>
              <a:t>WCMSA Reporting Examples</a:t>
            </a:r>
          </a:p>
        </p:txBody>
      </p:sp>
      <p:sp>
        <p:nvSpPr>
          <p:cNvPr id="4" name="Content Placeholder 2">
            <a:extLst>
              <a:ext uri="{FF2B5EF4-FFF2-40B4-BE49-F238E27FC236}">
                <a16:creationId xmlns:a16="http://schemas.microsoft.com/office/drawing/2014/main" id="{285DE016-0452-CF09-D975-95684577F0C8}"/>
              </a:ext>
            </a:extLst>
          </p:cNvPr>
          <p:cNvSpPr>
            <a:spLocks noGrp="1"/>
          </p:cNvSpPr>
          <p:nvPr>
            <p:ph idx="1"/>
          </p:nvPr>
        </p:nvSpPr>
        <p:spPr>
          <a:xfrm>
            <a:off x="838200" y="1255923"/>
            <a:ext cx="10621488" cy="4921040"/>
          </a:xfrm>
        </p:spPr>
        <p:txBody>
          <a:bodyPr>
            <a:normAutofit/>
          </a:bodyPr>
          <a:lstStyle/>
          <a:p>
            <a:pPr marL="0" indent="0">
              <a:buNone/>
            </a:pPr>
            <a:r>
              <a:rPr lang="en-US" dirty="0"/>
              <a:t>Example B</a:t>
            </a:r>
          </a:p>
          <a:p>
            <a:pPr marL="914400" lvl="1" indent="-457200">
              <a:buFont typeface="+mj-lt"/>
              <a:buAutoNum type="arabicPeriod"/>
            </a:pPr>
            <a:r>
              <a:rPr lang="en-US" dirty="0"/>
              <a:t>Current Medicare Beneficiary</a:t>
            </a:r>
          </a:p>
          <a:p>
            <a:pPr marL="914400" lvl="1" indent="-457200">
              <a:buFont typeface="+mj-lt"/>
              <a:buAutoNum type="arabicPeriod"/>
            </a:pPr>
            <a:r>
              <a:rPr lang="en-US" dirty="0"/>
              <a:t>$20,000 settlement.</a:t>
            </a:r>
          </a:p>
          <a:p>
            <a:pPr marL="914400" lvl="1" indent="-457200">
              <a:buFont typeface="+mj-lt"/>
              <a:buAutoNum type="arabicPeriod"/>
            </a:pPr>
            <a:r>
              <a:rPr lang="en-US" dirty="0"/>
              <a:t>MMI 10% PIR. </a:t>
            </a:r>
          </a:p>
          <a:p>
            <a:pPr marL="914400" lvl="1" indent="-457200">
              <a:buFont typeface="+mj-lt"/>
              <a:buAutoNum type="arabicPeriod"/>
            </a:pPr>
            <a:r>
              <a:rPr lang="en-US" dirty="0"/>
              <a:t>Pain management, pain medications, physical therapy recommended.</a:t>
            </a:r>
          </a:p>
          <a:p>
            <a:pPr marL="914400" lvl="1" indent="-457200">
              <a:buFont typeface="+mj-lt"/>
              <a:buAutoNum type="arabicPeriod"/>
            </a:pPr>
            <a:r>
              <a:rPr lang="en-US" dirty="0"/>
              <a:t>No WCMSA done as CMS would not review WCMSA.</a:t>
            </a:r>
          </a:p>
          <a:p>
            <a:pPr marL="914400" lvl="1" indent="-457200">
              <a:buFont typeface="+mj-lt"/>
              <a:buAutoNum type="arabicPeriod"/>
            </a:pPr>
            <a:r>
              <a:rPr lang="en-US" dirty="0"/>
              <a:t>Parties agree $1,000 allocated for future medicals.</a:t>
            </a:r>
          </a:p>
          <a:p>
            <a:pPr marL="914400" lvl="1" indent="-457200">
              <a:buFont typeface="+mj-lt"/>
              <a:buAutoNum type="arabicPeriod"/>
            </a:pPr>
            <a:endParaRPr lang="en-US" dirty="0"/>
          </a:p>
          <a:p>
            <a:pPr marL="0" indent="0">
              <a:buNone/>
            </a:pPr>
            <a:r>
              <a:rPr lang="en-US" dirty="0"/>
              <a:t>Reporting Obligations - </a:t>
            </a:r>
            <a:r>
              <a:rPr lang="en-US" b="1" u="sng" dirty="0"/>
              <a:t>Answers</a:t>
            </a:r>
          </a:p>
          <a:p>
            <a:pPr marL="971550" lvl="1" indent="-514350">
              <a:buFont typeface="+mj-lt"/>
              <a:buAutoNum type="alphaUcPeriod"/>
            </a:pPr>
            <a:r>
              <a:rPr lang="en-US" dirty="0"/>
              <a:t>WCMSA of $1,000 must be reported.</a:t>
            </a:r>
          </a:p>
          <a:p>
            <a:pPr marL="971550" lvl="1" indent="-514350">
              <a:buFont typeface="+mj-lt"/>
              <a:buAutoNum type="alphaUcPeriod"/>
            </a:pPr>
            <a:r>
              <a:rPr lang="en-US" dirty="0"/>
              <a:t>$1,000 WCMSA allocation is </a:t>
            </a:r>
            <a:r>
              <a:rPr lang="en-US" b="1" dirty="0"/>
              <a:t>not</a:t>
            </a:r>
            <a:r>
              <a:rPr lang="en-US" dirty="0"/>
              <a:t> well documented.</a:t>
            </a:r>
          </a:p>
          <a:p>
            <a:pPr marL="971550" lvl="1" indent="-514350">
              <a:buFont typeface="+mj-lt"/>
              <a:buAutoNum type="alphaUcPeriod"/>
            </a:pPr>
            <a:r>
              <a:rPr lang="en-US" dirty="0"/>
              <a:t>High risk of Medicare denying payment for future related care.</a:t>
            </a:r>
          </a:p>
        </p:txBody>
      </p:sp>
      <p:pic>
        <p:nvPicPr>
          <p:cNvPr id="2" name="Picture 1" descr="A close up of a logo&#10;&#10;Description automatically generated">
            <a:extLst>
              <a:ext uri="{FF2B5EF4-FFF2-40B4-BE49-F238E27FC236}">
                <a16:creationId xmlns:a16="http://schemas.microsoft.com/office/drawing/2014/main" id="{FD2B7F12-A8BD-21B3-4D31-92307E4F06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737" y="195310"/>
            <a:ext cx="3334316" cy="575351"/>
          </a:xfrm>
          <a:prstGeom prst="rect">
            <a:avLst/>
          </a:prstGeom>
        </p:spPr>
      </p:pic>
    </p:spTree>
    <p:extLst>
      <p:ext uri="{BB962C8B-B14F-4D97-AF65-F5344CB8AC3E}">
        <p14:creationId xmlns:p14="http://schemas.microsoft.com/office/powerpoint/2010/main" val="12853315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C80CE165-B2A4-95C1-CD28-BBB35F1934B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563624" y="913702"/>
            <a:ext cx="8659368" cy="5859907"/>
          </a:xfrm>
        </p:spPr>
      </p:pic>
      <p:sp>
        <p:nvSpPr>
          <p:cNvPr id="3" name="Text Placeholder 2">
            <a:extLst>
              <a:ext uri="{FF2B5EF4-FFF2-40B4-BE49-F238E27FC236}">
                <a16:creationId xmlns:a16="http://schemas.microsoft.com/office/drawing/2014/main" id="{ADF0E681-1346-BEAF-E644-003672546E04}"/>
              </a:ext>
            </a:extLst>
          </p:cNvPr>
          <p:cNvSpPr>
            <a:spLocks noGrp="1"/>
          </p:cNvSpPr>
          <p:nvPr>
            <p:ph type="body" sz="quarter" idx="13"/>
          </p:nvPr>
        </p:nvSpPr>
        <p:spPr>
          <a:xfrm>
            <a:off x="4233672" y="16625"/>
            <a:ext cx="7958328" cy="932723"/>
          </a:xfrm>
        </p:spPr>
        <p:txBody>
          <a:bodyPr/>
          <a:lstStyle/>
          <a:p>
            <a:r>
              <a:rPr lang="en-US" dirty="0"/>
              <a:t>A New Day for Workers Comp</a:t>
            </a:r>
          </a:p>
        </p:txBody>
      </p:sp>
      <p:pic>
        <p:nvPicPr>
          <p:cNvPr id="4" name="Picture 3" descr="A close up of a logo&#10;&#10;Description automatically generated">
            <a:extLst>
              <a:ext uri="{FF2B5EF4-FFF2-40B4-BE49-F238E27FC236}">
                <a16:creationId xmlns:a16="http://schemas.microsoft.com/office/drawing/2014/main" id="{97457FBE-C6E1-BC56-3681-9AF3E3A8ED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737" y="195310"/>
            <a:ext cx="3334316" cy="575351"/>
          </a:xfrm>
          <a:prstGeom prst="rect">
            <a:avLst/>
          </a:prstGeom>
        </p:spPr>
      </p:pic>
    </p:spTree>
    <p:extLst>
      <p:ext uri="{BB962C8B-B14F-4D97-AF65-F5344CB8AC3E}">
        <p14:creationId xmlns:p14="http://schemas.microsoft.com/office/powerpoint/2010/main" val="31639533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B69973-1A75-1157-C232-3FB9207FD18D}"/>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B8F075AC-88A8-2225-206E-D27458EE25AB}"/>
              </a:ext>
            </a:extLst>
          </p:cNvPr>
          <p:cNvSpPr>
            <a:spLocks noGrp="1"/>
          </p:cNvSpPr>
          <p:nvPr>
            <p:ph type="body" sz="quarter" idx="13"/>
          </p:nvPr>
        </p:nvSpPr>
        <p:spPr>
          <a:xfrm>
            <a:off x="4310743" y="16625"/>
            <a:ext cx="7881257" cy="932723"/>
          </a:xfrm>
        </p:spPr>
        <p:txBody>
          <a:bodyPr/>
          <a:lstStyle/>
          <a:p>
            <a:r>
              <a:rPr lang="en-US" dirty="0"/>
              <a:t>WCMSA Reporting Examples</a:t>
            </a:r>
          </a:p>
        </p:txBody>
      </p:sp>
      <p:sp>
        <p:nvSpPr>
          <p:cNvPr id="4" name="Content Placeholder 2">
            <a:extLst>
              <a:ext uri="{FF2B5EF4-FFF2-40B4-BE49-F238E27FC236}">
                <a16:creationId xmlns:a16="http://schemas.microsoft.com/office/drawing/2014/main" id="{2DBF18F3-7F08-672C-22A6-64BFE73A069B}"/>
              </a:ext>
            </a:extLst>
          </p:cNvPr>
          <p:cNvSpPr>
            <a:spLocks noGrp="1"/>
          </p:cNvSpPr>
          <p:nvPr>
            <p:ph idx="1"/>
          </p:nvPr>
        </p:nvSpPr>
        <p:spPr>
          <a:xfrm>
            <a:off x="838200" y="1255923"/>
            <a:ext cx="10783186" cy="4921040"/>
          </a:xfrm>
        </p:spPr>
        <p:txBody>
          <a:bodyPr>
            <a:normAutofit/>
          </a:bodyPr>
          <a:lstStyle/>
          <a:p>
            <a:pPr marL="0" indent="0">
              <a:buNone/>
            </a:pPr>
            <a:r>
              <a:rPr lang="en-US" dirty="0"/>
              <a:t>Example C</a:t>
            </a:r>
          </a:p>
          <a:p>
            <a:pPr marL="914400" lvl="1" indent="-457200">
              <a:buFont typeface="+mj-lt"/>
              <a:buAutoNum type="arabicPeriod"/>
            </a:pPr>
            <a:r>
              <a:rPr lang="en-US" dirty="0"/>
              <a:t>Current Medicare Beneficiary</a:t>
            </a:r>
          </a:p>
          <a:p>
            <a:pPr marL="914400" lvl="1" indent="-457200">
              <a:buFont typeface="+mj-lt"/>
              <a:buAutoNum type="arabicPeriod"/>
            </a:pPr>
            <a:r>
              <a:rPr lang="en-US" dirty="0"/>
              <a:t>$50,000 settlement.</a:t>
            </a:r>
          </a:p>
          <a:p>
            <a:pPr marL="914400" lvl="1" indent="-457200">
              <a:buFont typeface="+mj-lt"/>
              <a:buAutoNum type="arabicPeriod"/>
            </a:pPr>
            <a:r>
              <a:rPr lang="en-US" dirty="0"/>
              <a:t>MMI 10% PIR. </a:t>
            </a:r>
          </a:p>
          <a:p>
            <a:pPr marL="914400" lvl="1" indent="-457200">
              <a:buFont typeface="+mj-lt"/>
              <a:buAutoNum type="arabicPeriod"/>
            </a:pPr>
            <a:r>
              <a:rPr lang="en-US" dirty="0"/>
              <a:t>Epidural steroid injections, pain medications, physical therapy recommended.</a:t>
            </a:r>
          </a:p>
          <a:p>
            <a:pPr marL="914400" lvl="1" indent="-457200">
              <a:buFont typeface="+mj-lt"/>
              <a:buAutoNum type="arabicPeriod"/>
            </a:pPr>
            <a:r>
              <a:rPr lang="en-US" dirty="0"/>
              <a:t>$25,000 WCMSA done. </a:t>
            </a:r>
          </a:p>
          <a:p>
            <a:pPr marL="914400" lvl="1" indent="-457200">
              <a:buFont typeface="+mj-lt"/>
              <a:buAutoNum type="arabicPeriod"/>
            </a:pPr>
            <a:r>
              <a:rPr lang="en-US" dirty="0"/>
              <a:t>Parties agreed not to submit WCMSA to CMS for review and approval.</a:t>
            </a:r>
          </a:p>
          <a:p>
            <a:pPr marL="914400" lvl="1" indent="-457200">
              <a:buFont typeface="+mj-lt"/>
              <a:buAutoNum type="arabicPeriod"/>
            </a:pPr>
            <a:endParaRPr lang="en-US" dirty="0"/>
          </a:p>
          <a:p>
            <a:pPr marL="0" indent="0">
              <a:buNone/>
            </a:pPr>
            <a:r>
              <a:rPr lang="en-US" dirty="0"/>
              <a:t>Reporting Obligations - Questions</a:t>
            </a:r>
          </a:p>
          <a:p>
            <a:pPr marL="971550" lvl="1" indent="-514350">
              <a:buFont typeface="+mj-lt"/>
              <a:buAutoNum type="alphaUcPeriod"/>
            </a:pPr>
            <a:r>
              <a:rPr lang="en-US" dirty="0"/>
              <a:t>Must WCMSA of $25,000 be reported?</a:t>
            </a:r>
          </a:p>
          <a:p>
            <a:pPr marL="971550" lvl="1" indent="-514350">
              <a:buFont typeface="+mj-lt"/>
              <a:buAutoNum type="alphaUcPeriod"/>
            </a:pPr>
            <a:r>
              <a:rPr lang="en-US" dirty="0"/>
              <a:t>Is $25,000 WCMSA allocation well documented?</a:t>
            </a:r>
          </a:p>
          <a:p>
            <a:pPr marL="971550" lvl="1" indent="-514350">
              <a:buFont typeface="+mj-lt"/>
              <a:buAutoNum type="alphaUcPeriod"/>
            </a:pPr>
            <a:r>
              <a:rPr lang="en-US" dirty="0"/>
              <a:t>What level of risk of Medicare denying payment for future related care?</a:t>
            </a:r>
          </a:p>
        </p:txBody>
      </p:sp>
      <p:pic>
        <p:nvPicPr>
          <p:cNvPr id="2" name="Picture 1" descr="A close up of a logo&#10;&#10;Description automatically generated">
            <a:extLst>
              <a:ext uri="{FF2B5EF4-FFF2-40B4-BE49-F238E27FC236}">
                <a16:creationId xmlns:a16="http://schemas.microsoft.com/office/drawing/2014/main" id="{3BE11AC5-5BD9-8F82-A75F-1CCCE00A19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737" y="195310"/>
            <a:ext cx="3334316" cy="575351"/>
          </a:xfrm>
          <a:prstGeom prst="rect">
            <a:avLst/>
          </a:prstGeom>
        </p:spPr>
      </p:pic>
    </p:spTree>
    <p:extLst>
      <p:ext uri="{BB962C8B-B14F-4D97-AF65-F5344CB8AC3E}">
        <p14:creationId xmlns:p14="http://schemas.microsoft.com/office/powerpoint/2010/main" val="28285033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AABBD8-B7DF-6399-A18E-5EC91934D08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56072626-D768-A6DC-9F42-A86F8A17FFDA}"/>
              </a:ext>
            </a:extLst>
          </p:cNvPr>
          <p:cNvSpPr>
            <a:spLocks noGrp="1"/>
          </p:cNvSpPr>
          <p:nvPr>
            <p:ph type="body" sz="quarter" idx="13"/>
          </p:nvPr>
        </p:nvSpPr>
        <p:spPr>
          <a:xfrm>
            <a:off x="4310743" y="16625"/>
            <a:ext cx="7881257" cy="932723"/>
          </a:xfrm>
        </p:spPr>
        <p:txBody>
          <a:bodyPr/>
          <a:lstStyle/>
          <a:p>
            <a:r>
              <a:rPr lang="en-US" dirty="0"/>
              <a:t>WCMSA Reporting Examples</a:t>
            </a:r>
          </a:p>
        </p:txBody>
      </p:sp>
      <p:sp>
        <p:nvSpPr>
          <p:cNvPr id="4" name="Content Placeholder 2">
            <a:extLst>
              <a:ext uri="{FF2B5EF4-FFF2-40B4-BE49-F238E27FC236}">
                <a16:creationId xmlns:a16="http://schemas.microsoft.com/office/drawing/2014/main" id="{D71DD522-6ECA-7AFB-EC54-022D48E16555}"/>
              </a:ext>
            </a:extLst>
          </p:cNvPr>
          <p:cNvSpPr>
            <a:spLocks noGrp="1"/>
          </p:cNvSpPr>
          <p:nvPr>
            <p:ph idx="1"/>
          </p:nvPr>
        </p:nvSpPr>
        <p:spPr>
          <a:xfrm>
            <a:off x="838200" y="1255923"/>
            <a:ext cx="10783186" cy="4921040"/>
          </a:xfrm>
        </p:spPr>
        <p:txBody>
          <a:bodyPr>
            <a:normAutofit/>
          </a:bodyPr>
          <a:lstStyle/>
          <a:p>
            <a:pPr marL="0" indent="0">
              <a:buNone/>
            </a:pPr>
            <a:r>
              <a:rPr lang="en-US" dirty="0"/>
              <a:t>Example C</a:t>
            </a:r>
          </a:p>
          <a:p>
            <a:pPr marL="914400" lvl="1" indent="-457200">
              <a:buFont typeface="+mj-lt"/>
              <a:buAutoNum type="arabicPeriod"/>
            </a:pPr>
            <a:r>
              <a:rPr lang="en-US" dirty="0"/>
              <a:t>Current Medicare Beneficiary</a:t>
            </a:r>
          </a:p>
          <a:p>
            <a:pPr marL="914400" lvl="1" indent="-457200">
              <a:buFont typeface="+mj-lt"/>
              <a:buAutoNum type="arabicPeriod"/>
            </a:pPr>
            <a:r>
              <a:rPr lang="en-US" dirty="0"/>
              <a:t>$50,000 settlement.</a:t>
            </a:r>
          </a:p>
          <a:p>
            <a:pPr marL="914400" lvl="1" indent="-457200">
              <a:buFont typeface="+mj-lt"/>
              <a:buAutoNum type="arabicPeriod"/>
            </a:pPr>
            <a:r>
              <a:rPr lang="en-US" dirty="0"/>
              <a:t>MMI 10% PIR. </a:t>
            </a:r>
          </a:p>
          <a:p>
            <a:pPr marL="914400" lvl="1" indent="-457200">
              <a:buFont typeface="+mj-lt"/>
              <a:buAutoNum type="arabicPeriod"/>
            </a:pPr>
            <a:r>
              <a:rPr lang="en-US" dirty="0"/>
              <a:t>Epidural steroid injections, pain medications, physical therapy recommended.</a:t>
            </a:r>
          </a:p>
          <a:p>
            <a:pPr marL="914400" lvl="1" indent="-457200">
              <a:buFont typeface="+mj-lt"/>
              <a:buAutoNum type="arabicPeriod"/>
            </a:pPr>
            <a:r>
              <a:rPr lang="en-US" dirty="0"/>
              <a:t>$25,000 WCMSA done. </a:t>
            </a:r>
          </a:p>
          <a:p>
            <a:pPr marL="914400" lvl="1" indent="-457200">
              <a:buFont typeface="+mj-lt"/>
              <a:buAutoNum type="arabicPeriod"/>
            </a:pPr>
            <a:r>
              <a:rPr lang="en-US" dirty="0"/>
              <a:t>Parties agreed not to submit WCMSA to CMS for review and approval.</a:t>
            </a:r>
          </a:p>
          <a:p>
            <a:pPr marL="914400" lvl="1" indent="-457200">
              <a:buFont typeface="+mj-lt"/>
              <a:buAutoNum type="arabicPeriod"/>
            </a:pPr>
            <a:endParaRPr lang="en-US" dirty="0"/>
          </a:p>
          <a:p>
            <a:pPr marL="0" indent="0">
              <a:buNone/>
            </a:pPr>
            <a:r>
              <a:rPr lang="en-US" dirty="0"/>
              <a:t>Reporting Obligations - </a:t>
            </a:r>
            <a:r>
              <a:rPr lang="en-US" b="1" u="sng" dirty="0"/>
              <a:t>Answers</a:t>
            </a:r>
          </a:p>
          <a:p>
            <a:pPr marL="971550" lvl="1" indent="-514350">
              <a:buFont typeface="+mj-lt"/>
              <a:buAutoNum type="alphaUcPeriod"/>
            </a:pPr>
            <a:r>
              <a:rPr lang="en-US" dirty="0"/>
              <a:t>WCMSA of $25,000 must be reported.</a:t>
            </a:r>
          </a:p>
          <a:p>
            <a:pPr marL="971550" lvl="1" indent="-514350">
              <a:buFont typeface="+mj-lt"/>
              <a:buAutoNum type="alphaUcPeriod"/>
            </a:pPr>
            <a:r>
              <a:rPr lang="en-US" dirty="0"/>
              <a:t>$25,000 WCMSA allocation is well documented.</a:t>
            </a:r>
          </a:p>
          <a:p>
            <a:pPr marL="971550" lvl="1" indent="-514350">
              <a:buFont typeface="+mj-lt"/>
              <a:buAutoNum type="alphaUcPeriod"/>
            </a:pPr>
            <a:r>
              <a:rPr lang="en-US" dirty="0"/>
              <a:t>Minimal risk of Medicare denying payment for future related care.</a:t>
            </a:r>
          </a:p>
        </p:txBody>
      </p:sp>
      <p:pic>
        <p:nvPicPr>
          <p:cNvPr id="2" name="Picture 1" descr="A close up of a logo&#10;&#10;Description automatically generated">
            <a:extLst>
              <a:ext uri="{FF2B5EF4-FFF2-40B4-BE49-F238E27FC236}">
                <a16:creationId xmlns:a16="http://schemas.microsoft.com/office/drawing/2014/main" id="{B51A0059-1891-44C3-59F5-56F8341F27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737" y="195310"/>
            <a:ext cx="3334316" cy="575351"/>
          </a:xfrm>
          <a:prstGeom prst="rect">
            <a:avLst/>
          </a:prstGeom>
        </p:spPr>
      </p:pic>
    </p:spTree>
    <p:extLst>
      <p:ext uri="{BB962C8B-B14F-4D97-AF65-F5344CB8AC3E}">
        <p14:creationId xmlns:p14="http://schemas.microsoft.com/office/powerpoint/2010/main" val="37955199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758BE-D00C-DD51-482B-5F339AEA2C5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1D202374-2E4C-8E92-748B-A9BCD9A2E17E}"/>
              </a:ext>
            </a:extLst>
          </p:cNvPr>
          <p:cNvSpPr>
            <a:spLocks noGrp="1"/>
          </p:cNvSpPr>
          <p:nvPr>
            <p:ph type="body" sz="quarter" idx="13"/>
          </p:nvPr>
        </p:nvSpPr>
        <p:spPr>
          <a:xfrm>
            <a:off x="4310743" y="16625"/>
            <a:ext cx="7881257" cy="932723"/>
          </a:xfrm>
        </p:spPr>
        <p:txBody>
          <a:bodyPr/>
          <a:lstStyle/>
          <a:p>
            <a:r>
              <a:rPr lang="en-US" dirty="0"/>
              <a:t>WCMSA Reporting Examples</a:t>
            </a:r>
          </a:p>
        </p:txBody>
      </p:sp>
      <p:sp>
        <p:nvSpPr>
          <p:cNvPr id="4" name="Content Placeholder 2">
            <a:extLst>
              <a:ext uri="{FF2B5EF4-FFF2-40B4-BE49-F238E27FC236}">
                <a16:creationId xmlns:a16="http://schemas.microsoft.com/office/drawing/2014/main" id="{952429A9-649B-3B3F-334D-2FE60DDF817B}"/>
              </a:ext>
            </a:extLst>
          </p:cNvPr>
          <p:cNvSpPr>
            <a:spLocks noGrp="1"/>
          </p:cNvSpPr>
          <p:nvPr>
            <p:ph idx="1"/>
          </p:nvPr>
        </p:nvSpPr>
        <p:spPr>
          <a:xfrm>
            <a:off x="838200" y="1255923"/>
            <a:ext cx="10783186" cy="4921040"/>
          </a:xfrm>
        </p:spPr>
        <p:txBody>
          <a:bodyPr>
            <a:normAutofit/>
          </a:bodyPr>
          <a:lstStyle/>
          <a:p>
            <a:pPr marL="0" indent="0">
              <a:buNone/>
            </a:pPr>
            <a:r>
              <a:rPr lang="en-US" dirty="0"/>
              <a:t>Example D</a:t>
            </a:r>
          </a:p>
          <a:p>
            <a:pPr marL="914400" lvl="1" indent="-457200">
              <a:buFont typeface="+mj-lt"/>
              <a:buAutoNum type="arabicPeriod"/>
            </a:pPr>
            <a:r>
              <a:rPr lang="en-US" dirty="0"/>
              <a:t>Current Medicare Beneficiary</a:t>
            </a:r>
          </a:p>
          <a:p>
            <a:pPr marL="914400" lvl="1" indent="-457200">
              <a:buFont typeface="+mj-lt"/>
              <a:buAutoNum type="arabicPeriod"/>
            </a:pPr>
            <a:r>
              <a:rPr lang="en-US" dirty="0"/>
              <a:t>$50,000 settlement.</a:t>
            </a:r>
          </a:p>
          <a:p>
            <a:pPr marL="914400" lvl="1" indent="-457200">
              <a:buFont typeface="+mj-lt"/>
              <a:buAutoNum type="arabicPeriod"/>
            </a:pPr>
            <a:r>
              <a:rPr lang="en-US" dirty="0"/>
              <a:t>MMI 10% PIR. </a:t>
            </a:r>
          </a:p>
          <a:p>
            <a:pPr marL="914400" lvl="1" indent="-457200">
              <a:buFont typeface="+mj-lt"/>
              <a:buAutoNum type="arabicPeriod"/>
            </a:pPr>
            <a:r>
              <a:rPr lang="en-US" dirty="0"/>
              <a:t>Epidural steroid injections, pain medications, physical therapy recommended.</a:t>
            </a:r>
          </a:p>
          <a:p>
            <a:pPr marL="914400" lvl="1" indent="-457200">
              <a:buFont typeface="+mj-lt"/>
              <a:buAutoNum type="arabicPeriod"/>
            </a:pPr>
            <a:r>
              <a:rPr lang="en-US" dirty="0"/>
              <a:t>$10,000 evidence based WCMSA done. </a:t>
            </a:r>
          </a:p>
          <a:p>
            <a:pPr marL="914400" lvl="1" indent="-457200">
              <a:buFont typeface="+mj-lt"/>
              <a:buAutoNum type="arabicPeriod"/>
            </a:pPr>
            <a:r>
              <a:rPr lang="en-US" dirty="0"/>
              <a:t>Parties agreed not to submit WCMSA to CMS for review and approval.</a:t>
            </a:r>
          </a:p>
          <a:p>
            <a:pPr marL="914400" lvl="1" indent="-457200">
              <a:buFont typeface="+mj-lt"/>
              <a:buAutoNum type="arabicPeriod"/>
            </a:pPr>
            <a:endParaRPr lang="en-US" dirty="0"/>
          </a:p>
          <a:p>
            <a:pPr marL="0" indent="0">
              <a:buNone/>
            </a:pPr>
            <a:r>
              <a:rPr lang="en-US" dirty="0"/>
              <a:t>Reporting Obligations - Questions</a:t>
            </a:r>
          </a:p>
          <a:p>
            <a:pPr marL="971550" lvl="1" indent="-514350">
              <a:buFont typeface="+mj-lt"/>
              <a:buAutoNum type="alphaUcPeriod"/>
            </a:pPr>
            <a:r>
              <a:rPr lang="en-US" dirty="0"/>
              <a:t>Must WCMSA of $10,000 be reported?</a:t>
            </a:r>
          </a:p>
          <a:p>
            <a:pPr marL="971550" lvl="1" indent="-514350">
              <a:buFont typeface="+mj-lt"/>
              <a:buAutoNum type="alphaUcPeriod"/>
            </a:pPr>
            <a:r>
              <a:rPr lang="en-US" dirty="0"/>
              <a:t>Is $10,000 WCMSA allocation well documented?</a:t>
            </a:r>
          </a:p>
          <a:p>
            <a:pPr marL="971550" lvl="1" indent="-514350">
              <a:buFont typeface="+mj-lt"/>
              <a:buAutoNum type="alphaUcPeriod"/>
            </a:pPr>
            <a:r>
              <a:rPr lang="en-US" dirty="0"/>
              <a:t>What level of risk of Medicare denying payment for future related care?</a:t>
            </a:r>
          </a:p>
        </p:txBody>
      </p:sp>
      <p:pic>
        <p:nvPicPr>
          <p:cNvPr id="2" name="Picture 1" descr="A close up of a logo&#10;&#10;Description automatically generated">
            <a:extLst>
              <a:ext uri="{FF2B5EF4-FFF2-40B4-BE49-F238E27FC236}">
                <a16:creationId xmlns:a16="http://schemas.microsoft.com/office/drawing/2014/main" id="{1902F672-8758-877F-7CB4-9406BF6D7F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737" y="195310"/>
            <a:ext cx="3334316" cy="575351"/>
          </a:xfrm>
          <a:prstGeom prst="rect">
            <a:avLst/>
          </a:prstGeom>
        </p:spPr>
      </p:pic>
    </p:spTree>
    <p:extLst>
      <p:ext uri="{BB962C8B-B14F-4D97-AF65-F5344CB8AC3E}">
        <p14:creationId xmlns:p14="http://schemas.microsoft.com/office/powerpoint/2010/main" val="40149327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AF740-E77A-FF78-A1F0-D0B4926E2170}"/>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DE31E3E-3CAC-CF0F-A3F4-F90422E14793}"/>
              </a:ext>
            </a:extLst>
          </p:cNvPr>
          <p:cNvSpPr>
            <a:spLocks noGrp="1"/>
          </p:cNvSpPr>
          <p:nvPr>
            <p:ph type="body" sz="quarter" idx="13"/>
          </p:nvPr>
        </p:nvSpPr>
        <p:spPr>
          <a:xfrm>
            <a:off x="4310743" y="16625"/>
            <a:ext cx="7881257" cy="932723"/>
          </a:xfrm>
        </p:spPr>
        <p:txBody>
          <a:bodyPr/>
          <a:lstStyle/>
          <a:p>
            <a:r>
              <a:rPr lang="en-US" dirty="0"/>
              <a:t>WCMSA Reporting Examples</a:t>
            </a:r>
          </a:p>
        </p:txBody>
      </p:sp>
      <p:sp>
        <p:nvSpPr>
          <p:cNvPr id="4" name="Content Placeholder 2">
            <a:extLst>
              <a:ext uri="{FF2B5EF4-FFF2-40B4-BE49-F238E27FC236}">
                <a16:creationId xmlns:a16="http://schemas.microsoft.com/office/drawing/2014/main" id="{3DC4485B-6648-7D35-5B82-43DC802327C9}"/>
              </a:ext>
            </a:extLst>
          </p:cNvPr>
          <p:cNvSpPr>
            <a:spLocks noGrp="1"/>
          </p:cNvSpPr>
          <p:nvPr>
            <p:ph idx="1"/>
          </p:nvPr>
        </p:nvSpPr>
        <p:spPr>
          <a:xfrm>
            <a:off x="838200" y="1255923"/>
            <a:ext cx="10783186" cy="4921040"/>
          </a:xfrm>
        </p:spPr>
        <p:txBody>
          <a:bodyPr>
            <a:normAutofit/>
          </a:bodyPr>
          <a:lstStyle/>
          <a:p>
            <a:pPr marL="0" indent="0">
              <a:buNone/>
            </a:pPr>
            <a:r>
              <a:rPr lang="en-US" dirty="0"/>
              <a:t>Example D</a:t>
            </a:r>
          </a:p>
          <a:p>
            <a:pPr marL="914400" lvl="1" indent="-457200">
              <a:buFont typeface="+mj-lt"/>
              <a:buAutoNum type="arabicPeriod"/>
            </a:pPr>
            <a:r>
              <a:rPr lang="en-US" dirty="0"/>
              <a:t>Current Medicare Beneficiary</a:t>
            </a:r>
          </a:p>
          <a:p>
            <a:pPr marL="914400" lvl="1" indent="-457200">
              <a:buFont typeface="+mj-lt"/>
              <a:buAutoNum type="arabicPeriod"/>
            </a:pPr>
            <a:r>
              <a:rPr lang="en-US" dirty="0"/>
              <a:t>$50,000 settlement.</a:t>
            </a:r>
          </a:p>
          <a:p>
            <a:pPr marL="914400" lvl="1" indent="-457200">
              <a:buFont typeface="+mj-lt"/>
              <a:buAutoNum type="arabicPeriod"/>
            </a:pPr>
            <a:r>
              <a:rPr lang="en-US" dirty="0"/>
              <a:t>MMI 10% PIR. </a:t>
            </a:r>
          </a:p>
          <a:p>
            <a:pPr marL="914400" lvl="1" indent="-457200">
              <a:buFont typeface="+mj-lt"/>
              <a:buAutoNum type="arabicPeriod"/>
            </a:pPr>
            <a:r>
              <a:rPr lang="en-US" dirty="0"/>
              <a:t>Epidural steroid injections, pain medications, physical therapy recommended.</a:t>
            </a:r>
          </a:p>
          <a:p>
            <a:pPr marL="914400" lvl="1" indent="-457200">
              <a:buFont typeface="+mj-lt"/>
              <a:buAutoNum type="arabicPeriod"/>
            </a:pPr>
            <a:r>
              <a:rPr lang="en-US" dirty="0"/>
              <a:t>$10,000 evidence based WCMSA done. </a:t>
            </a:r>
          </a:p>
          <a:p>
            <a:pPr marL="914400" lvl="1" indent="-457200">
              <a:buFont typeface="+mj-lt"/>
              <a:buAutoNum type="arabicPeriod"/>
            </a:pPr>
            <a:r>
              <a:rPr lang="en-US" dirty="0"/>
              <a:t>Parties agreed not to submit WCMSA to CMS for review and approval.</a:t>
            </a:r>
          </a:p>
          <a:p>
            <a:pPr marL="914400" lvl="1" indent="-457200">
              <a:buFont typeface="+mj-lt"/>
              <a:buAutoNum type="arabicPeriod"/>
            </a:pPr>
            <a:endParaRPr lang="en-US" dirty="0"/>
          </a:p>
          <a:p>
            <a:pPr marL="0" indent="0">
              <a:buNone/>
            </a:pPr>
            <a:r>
              <a:rPr lang="en-US" dirty="0"/>
              <a:t>Reporting Obligations - </a:t>
            </a:r>
            <a:r>
              <a:rPr lang="en-US" b="1" u="sng" dirty="0"/>
              <a:t>Answers</a:t>
            </a:r>
          </a:p>
          <a:p>
            <a:pPr marL="971550" lvl="1" indent="-514350">
              <a:buFont typeface="+mj-lt"/>
              <a:buAutoNum type="alphaUcPeriod"/>
            </a:pPr>
            <a:r>
              <a:rPr lang="en-US" dirty="0"/>
              <a:t>WCMSA of $10,000 must be reported.</a:t>
            </a:r>
          </a:p>
          <a:p>
            <a:pPr marL="971550" lvl="1" indent="-514350">
              <a:buFont typeface="+mj-lt"/>
              <a:buAutoNum type="alphaUcPeriod"/>
            </a:pPr>
            <a:r>
              <a:rPr lang="en-US" dirty="0"/>
              <a:t>$10,000 WCMSA allocation is </a:t>
            </a:r>
            <a:r>
              <a:rPr lang="en-US" b="1" dirty="0"/>
              <a:t>not</a:t>
            </a:r>
            <a:r>
              <a:rPr lang="en-US" dirty="0"/>
              <a:t> well documented.</a:t>
            </a:r>
          </a:p>
          <a:p>
            <a:pPr marL="971550" lvl="1" indent="-514350">
              <a:buFont typeface="+mj-lt"/>
              <a:buAutoNum type="alphaUcPeriod"/>
            </a:pPr>
            <a:r>
              <a:rPr lang="en-US" dirty="0"/>
              <a:t>High risk of Medicare denying payment for future related care.</a:t>
            </a:r>
          </a:p>
        </p:txBody>
      </p:sp>
      <p:pic>
        <p:nvPicPr>
          <p:cNvPr id="2" name="Picture 1" descr="A close up of a logo&#10;&#10;Description automatically generated">
            <a:extLst>
              <a:ext uri="{FF2B5EF4-FFF2-40B4-BE49-F238E27FC236}">
                <a16:creationId xmlns:a16="http://schemas.microsoft.com/office/drawing/2014/main" id="{B6889143-4448-59DB-6473-88A1C4352E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737" y="195310"/>
            <a:ext cx="3334316" cy="575351"/>
          </a:xfrm>
          <a:prstGeom prst="rect">
            <a:avLst/>
          </a:prstGeom>
        </p:spPr>
      </p:pic>
    </p:spTree>
    <p:extLst>
      <p:ext uri="{BB962C8B-B14F-4D97-AF65-F5344CB8AC3E}">
        <p14:creationId xmlns:p14="http://schemas.microsoft.com/office/powerpoint/2010/main" val="2797776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E109E-C87B-7A74-23A1-BFC843E33D3D}"/>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44DE4AA3-8630-DF57-51BC-539BF354AA1B}"/>
              </a:ext>
            </a:extLst>
          </p:cNvPr>
          <p:cNvSpPr>
            <a:spLocks noGrp="1"/>
          </p:cNvSpPr>
          <p:nvPr>
            <p:ph type="body" sz="quarter" idx="13"/>
          </p:nvPr>
        </p:nvSpPr>
        <p:spPr>
          <a:xfrm>
            <a:off x="4310743" y="16625"/>
            <a:ext cx="7881257" cy="932723"/>
          </a:xfrm>
        </p:spPr>
        <p:txBody>
          <a:bodyPr/>
          <a:lstStyle/>
          <a:p>
            <a:r>
              <a:rPr lang="en-US" dirty="0"/>
              <a:t>WCMSA Reporting Examples</a:t>
            </a:r>
          </a:p>
        </p:txBody>
      </p:sp>
      <p:sp>
        <p:nvSpPr>
          <p:cNvPr id="4" name="Content Placeholder 2">
            <a:extLst>
              <a:ext uri="{FF2B5EF4-FFF2-40B4-BE49-F238E27FC236}">
                <a16:creationId xmlns:a16="http://schemas.microsoft.com/office/drawing/2014/main" id="{5E003EBA-C148-A3F7-28EE-0201CD9A9EBC}"/>
              </a:ext>
            </a:extLst>
          </p:cNvPr>
          <p:cNvSpPr>
            <a:spLocks noGrp="1"/>
          </p:cNvSpPr>
          <p:nvPr>
            <p:ph idx="1"/>
          </p:nvPr>
        </p:nvSpPr>
        <p:spPr>
          <a:xfrm>
            <a:off x="838200" y="1255923"/>
            <a:ext cx="10783186" cy="4921040"/>
          </a:xfrm>
        </p:spPr>
        <p:txBody>
          <a:bodyPr>
            <a:normAutofit/>
          </a:bodyPr>
          <a:lstStyle/>
          <a:p>
            <a:pPr marL="0" indent="0">
              <a:buNone/>
            </a:pPr>
            <a:r>
              <a:rPr lang="en-US" dirty="0"/>
              <a:t>Example E</a:t>
            </a:r>
          </a:p>
          <a:p>
            <a:pPr marL="914400" lvl="1" indent="-457200">
              <a:buFont typeface="+mj-lt"/>
              <a:buAutoNum type="arabicPeriod"/>
            </a:pPr>
            <a:r>
              <a:rPr lang="en-US" dirty="0"/>
              <a:t>Not a current Medicare Beneficiary, anticipated to be within 30 months.</a:t>
            </a:r>
          </a:p>
          <a:p>
            <a:pPr marL="914400" lvl="1" indent="-457200">
              <a:buFont typeface="+mj-lt"/>
              <a:buAutoNum type="arabicPeriod"/>
            </a:pPr>
            <a:r>
              <a:rPr lang="en-US" dirty="0"/>
              <a:t>$200,000 settlement.</a:t>
            </a:r>
          </a:p>
          <a:p>
            <a:pPr marL="914400" lvl="1" indent="-457200">
              <a:buFont typeface="+mj-lt"/>
              <a:buAutoNum type="arabicPeriod"/>
            </a:pPr>
            <a:r>
              <a:rPr lang="en-US" dirty="0"/>
              <a:t>MMI 10% PIR. </a:t>
            </a:r>
          </a:p>
          <a:p>
            <a:pPr marL="914400" lvl="1" indent="-457200">
              <a:buFont typeface="+mj-lt"/>
              <a:buAutoNum type="arabicPeriod"/>
            </a:pPr>
            <a:r>
              <a:rPr lang="en-US" dirty="0"/>
              <a:t>Epidural steroid injections, pain medications, physical therapy recommended.</a:t>
            </a:r>
          </a:p>
          <a:p>
            <a:pPr marL="914400" lvl="1" indent="-457200">
              <a:buFont typeface="+mj-lt"/>
              <a:buAutoNum type="arabicPeriod"/>
            </a:pPr>
            <a:r>
              <a:rPr lang="en-US" dirty="0"/>
              <a:t>$50,000 WCMSA done. </a:t>
            </a:r>
          </a:p>
          <a:p>
            <a:pPr marL="914400" lvl="1" indent="-457200">
              <a:buFont typeface="+mj-lt"/>
              <a:buAutoNum type="arabicPeriod"/>
            </a:pPr>
            <a:r>
              <a:rPr lang="en-US" dirty="0"/>
              <a:t>Parties agreed not to submit WCMSA to CMS for review and approval.</a:t>
            </a:r>
          </a:p>
          <a:p>
            <a:pPr marL="914400" lvl="1" indent="-457200">
              <a:buFont typeface="+mj-lt"/>
              <a:buAutoNum type="arabicPeriod"/>
            </a:pPr>
            <a:endParaRPr lang="en-US" dirty="0"/>
          </a:p>
          <a:p>
            <a:pPr marL="0" indent="0">
              <a:buNone/>
            </a:pPr>
            <a:r>
              <a:rPr lang="en-US" dirty="0"/>
              <a:t>Reporting Obligations - Questions</a:t>
            </a:r>
          </a:p>
          <a:p>
            <a:pPr marL="971550" lvl="1" indent="-514350">
              <a:buFont typeface="+mj-lt"/>
              <a:buAutoNum type="alphaUcPeriod"/>
            </a:pPr>
            <a:r>
              <a:rPr lang="en-US" dirty="0"/>
              <a:t>Must WCMSA of $50,000 be reported?</a:t>
            </a:r>
          </a:p>
          <a:p>
            <a:pPr marL="971550" lvl="1" indent="-514350">
              <a:buFont typeface="+mj-lt"/>
              <a:buAutoNum type="alphaUcPeriod"/>
            </a:pPr>
            <a:r>
              <a:rPr lang="en-US" dirty="0"/>
              <a:t>Is $50,000 WCMSA allocation well documented?</a:t>
            </a:r>
          </a:p>
          <a:p>
            <a:pPr marL="971550" lvl="1" indent="-514350">
              <a:buFont typeface="+mj-lt"/>
              <a:buAutoNum type="alphaUcPeriod"/>
            </a:pPr>
            <a:r>
              <a:rPr lang="en-US" dirty="0"/>
              <a:t>What level of risk of Medicare denying payment for future related care?</a:t>
            </a:r>
          </a:p>
        </p:txBody>
      </p:sp>
      <p:pic>
        <p:nvPicPr>
          <p:cNvPr id="2" name="Picture 1" descr="A close up of a logo&#10;&#10;Description automatically generated">
            <a:extLst>
              <a:ext uri="{FF2B5EF4-FFF2-40B4-BE49-F238E27FC236}">
                <a16:creationId xmlns:a16="http://schemas.microsoft.com/office/drawing/2014/main" id="{B103E80F-3938-7EE1-E55D-7635B3AAD4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737" y="195310"/>
            <a:ext cx="3334316" cy="575351"/>
          </a:xfrm>
          <a:prstGeom prst="rect">
            <a:avLst/>
          </a:prstGeom>
        </p:spPr>
      </p:pic>
    </p:spTree>
    <p:extLst>
      <p:ext uri="{BB962C8B-B14F-4D97-AF65-F5344CB8AC3E}">
        <p14:creationId xmlns:p14="http://schemas.microsoft.com/office/powerpoint/2010/main" val="27447190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6C0C5-10DA-8015-7643-061E3BEA6320}"/>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05FDF5F-491D-E786-424A-0C336EA7817A}"/>
              </a:ext>
            </a:extLst>
          </p:cNvPr>
          <p:cNvSpPr>
            <a:spLocks noGrp="1"/>
          </p:cNvSpPr>
          <p:nvPr>
            <p:ph type="body" sz="quarter" idx="13"/>
          </p:nvPr>
        </p:nvSpPr>
        <p:spPr>
          <a:xfrm>
            <a:off x="4310743" y="16625"/>
            <a:ext cx="7881257" cy="932723"/>
          </a:xfrm>
        </p:spPr>
        <p:txBody>
          <a:bodyPr/>
          <a:lstStyle/>
          <a:p>
            <a:r>
              <a:rPr lang="en-US" dirty="0"/>
              <a:t>WCMSA Reporting Examples</a:t>
            </a:r>
          </a:p>
        </p:txBody>
      </p:sp>
      <p:sp>
        <p:nvSpPr>
          <p:cNvPr id="4" name="Content Placeholder 2">
            <a:extLst>
              <a:ext uri="{FF2B5EF4-FFF2-40B4-BE49-F238E27FC236}">
                <a16:creationId xmlns:a16="http://schemas.microsoft.com/office/drawing/2014/main" id="{A4B64C46-9E42-1A3B-EEA4-006F92CB49BC}"/>
              </a:ext>
            </a:extLst>
          </p:cNvPr>
          <p:cNvSpPr>
            <a:spLocks noGrp="1"/>
          </p:cNvSpPr>
          <p:nvPr>
            <p:ph idx="1"/>
          </p:nvPr>
        </p:nvSpPr>
        <p:spPr>
          <a:xfrm>
            <a:off x="838200" y="1255923"/>
            <a:ext cx="10783186" cy="4921040"/>
          </a:xfrm>
        </p:spPr>
        <p:txBody>
          <a:bodyPr>
            <a:normAutofit/>
          </a:bodyPr>
          <a:lstStyle/>
          <a:p>
            <a:pPr marL="0" indent="0">
              <a:buNone/>
            </a:pPr>
            <a:r>
              <a:rPr lang="en-US" dirty="0"/>
              <a:t>Example E</a:t>
            </a:r>
          </a:p>
          <a:p>
            <a:pPr marL="914400" lvl="1" indent="-457200">
              <a:buFont typeface="+mj-lt"/>
              <a:buAutoNum type="arabicPeriod"/>
            </a:pPr>
            <a:r>
              <a:rPr lang="en-US" dirty="0"/>
              <a:t>Not a current Medicare Beneficiary, anticipated to be within 30 months.</a:t>
            </a:r>
          </a:p>
          <a:p>
            <a:pPr marL="914400" lvl="1" indent="-457200">
              <a:buFont typeface="+mj-lt"/>
              <a:buAutoNum type="arabicPeriod"/>
            </a:pPr>
            <a:r>
              <a:rPr lang="en-US" dirty="0"/>
              <a:t>$200,000 settlement.</a:t>
            </a:r>
          </a:p>
          <a:p>
            <a:pPr marL="914400" lvl="1" indent="-457200">
              <a:buFont typeface="+mj-lt"/>
              <a:buAutoNum type="arabicPeriod"/>
            </a:pPr>
            <a:r>
              <a:rPr lang="en-US" dirty="0"/>
              <a:t>MMI 10% PIR. </a:t>
            </a:r>
          </a:p>
          <a:p>
            <a:pPr marL="914400" lvl="1" indent="-457200">
              <a:buFont typeface="+mj-lt"/>
              <a:buAutoNum type="arabicPeriod"/>
            </a:pPr>
            <a:r>
              <a:rPr lang="en-US" dirty="0"/>
              <a:t>Epidural steroid injections, pain medications, physical therapy recommended.</a:t>
            </a:r>
          </a:p>
          <a:p>
            <a:pPr marL="914400" lvl="1" indent="-457200">
              <a:buFont typeface="+mj-lt"/>
              <a:buAutoNum type="arabicPeriod"/>
            </a:pPr>
            <a:r>
              <a:rPr lang="en-US" dirty="0"/>
              <a:t>$50,000 WCMSA done. </a:t>
            </a:r>
          </a:p>
          <a:p>
            <a:pPr marL="914400" lvl="1" indent="-457200">
              <a:buFont typeface="+mj-lt"/>
              <a:buAutoNum type="arabicPeriod"/>
            </a:pPr>
            <a:r>
              <a:rPr lang="en-US" dirty="0"/>
              <a:t>Parties agreed not to submit WCMSA to CMS for review and approval.</a:t>
            </a:r>
          </a:p>
          <a:p>
            <a:pPr marL="914400" lvl="1" indent="-457200">
              <a:buFont typeface="+mj-lt"/>
              <a:buAutoNum type="arabicPeriod"/>
            </a:pPr>
            <a:endParaRPr lang="en-US" dirty="0"/>
          </a:p>
          <a:p>
            <a:pPr marL="0" indent="0">
              <a:buNone/>
            </a:pPr>
            <a:r>
              <a:rPr lang="en-US" dirty="0"/>
              <a:t>Reporting Obligations - </a:t>
            </a:r>
            <a:r>
              <a:rPr lang="en-US" b="1" u="sng" dirty="0"/>
              <a:t>Answers</a:t>
            </a:r>
          </a:p>
          <a:p>
            <a:pPr marL="971550" lvl="1" indent="-514350">
              <a:buFont typeface="+mj-lt"/>
              <a:buAutoNum type="alphaUcPeriod"/>
            </a:pPr>
            <a:r>
              <a:rPr lang="en-US" dirty="0"/>
              <a:t>WCMSA of $50,000 does not need to be reported.</a:t>
            </a:r>
          </a:p>
          <a:p>
            <a:pPr marL="971550" lvl="1" indent="-514350">
              <a:buFont typeface="+mj-lt"/>
              <a:buAutoNum type="alphaUcPeriod"/>
            </a:pPr>
            <a:r>
              <a:rPr lang="en-US" dirty="0"/>
              <a:t>$50,000 WCMSA allocation is well documented.</a:t>
            </a:r>
          </a:p>
          <a:p>
            <a:pPr marL="971550" lvl="1" indent="-514350">
              <a:buFont typeface="+mj-lt"/>
              <a:buAutoNum type="alphaUcPeriod"/>
            </a:pPr>
            <a:r>
              <a:rPr lang="en-US" dirty="0"/>
              <a:t>Minimal risk of Medicare denying payment for future related care.</a:t>
            </a:r>
          </a:p>
        </p:txBody>
      </p:sp>
      <p:pic>
        <p:nvPicPr>
          <p:cNvPr id="2" name="Picture 1" descr="A close up of a logo&#10;&#10;Description automatically generated">
            <a:extLst>
              <a:ext uri="{FF2B5EF4-FFF2-40B4-BE49-F238E27FC236}">
                <a16:creationId xmlns:a16="http://schemas.microsoft.com/office/drawing/2014/main" id="{04921C4C-8261-E47A-E60B-7303680A55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737" y="195310"/>
            <a:ext cx="3334316" cy="575351"/>
          </a:xfrm>
          <a:prstGeom prst="rect">
            <a:avLst/>
          </a:prstGeom>
        </p:spPr>
      </p:pic>
    </p:spTree>
    <p:extLst>
      <p:ext uri="{BB962C8B-B14F-4D97-AF65-F5344CB8AC3E}">
        <p14:creationId xmlns:p14="http://schemas.microsoft.com/office/powerpoint/2010/main" val="9451913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3C153-508C-93A3-D7B7-EC667755206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BF9C6DFE-E871-A9E9-65BB-022248D401C3}"/>
              </a:ext>
            </a:extLst>
          </p:cNvPr>
          <p:cNvSpPr>
            <a:spLocks noGrp="1"/>
          </p:cNvSpPr>
          <p:nvPr>
            <p:ph type="body" sz="quarter" idx="13"/>
          </p:nvPr>
        </p:nvSpPr>
        <p:spPr>
          <a:xfrm>
            <a:off x="4310743" y="16625"/>
            <a:ext cx="7881257" cy="932723"/>
          </a:xfrm>
        </p:spPr>
        <p:txBody>
          <a:bodyPr/>
          <a:lstStyle/>
          <a:p>
            <a:r>
              <a:rPr lang="en-US" dirty="0"/>
              <a:t>WCMSA Reporting Examples</a:t>
            </a:r>
          </a:p>
        </p:txBody>
      </p:sp>
      <p:sp>
        <p:nvSpPr>
          <p:cNvPr id="4" name="Content Placeholder 2">
            <a:extLst>
              <a:ext uri="{FF2B5EF4-FFF2-40B4-BE49-F238E27FC236}">
                <a16:creationId xmlns:a16="http://schemas.microsoft.com/office/drawing/2014/main" id="{38B796F5-D85A-A201-6309-F54FD783C6C6}"/>
              </a:ext>
            </a:extLst>
          </p:cNvPr>
          <p:cNvSpPr>
            <a:spLocks noGrp="1"/>
          </p:cNvSpPr>
          <p:nvPr>
            <p:ph idx="1"/>
          </p:nvPr>
        </p:nvSpPr>
        <p:spPr>
          <a:xfrm>
            <a:off x="838200" y="1255923"/>
            <a:ext cx="10783186" cy="4921040"/>
          </a:xfrm>
        </p:spPr>
        <p:txBody>
          <a:bodyPr>
            <a:normAutofit/>
          </a:bodyPr>
          <a:lstStyle/>
          <a:p>
            <a:pPr marL="0" indent="0">
              <a:buNone/>
            </a:pPr>
            <a:r>
              <a:rPr lang="en-US" dirty="0"/>
              <a:t>Example F</a:t>
            </a:r>
          </a:p>
          <a:p>
            <a:pPr marL="914400" lvl="1" indent="-457200">
              <a:buFont typeface="+mj-lt"/>
              <a:buAutoNum type="arabicPeriod"/>
            </a:pPr>
            <a:r>
              <a:rPr lang="en-US" dirty="0"/>
              <a:t>Not a current Medicare Beneficiary, anticipated to be within 30 months.</a:t>
            </a:r>
          </a:p>
          <a:p>
            <a:pPr marL="914400" lvl="1" indent="-457200">
              <a:buFont typeface="+mj-lt"/>
              <a:buAutoNum type="arabicPeriod"/>
            </a:pPr>
            <a:r>
              <a:rPr lang="en-US" dirty="0"/>
              <a:t>$200,000 settlement.</a:t>
            </a:r>
          </a:p>
          <a:p>
            <a:pPr marL="914400" lvl="1" indent="-457200">
              <a:buFont typeface="+mj-lt"/>
              <a:buAutoNum type="arabicPeriod"/>
            </a:pPr>
            <a:r>
              <a:rPr lang="en-US" dirty="0"/>
              <a:t>MMI 10% PIR. </a:t>
            </a:r>
          </a:p>
          <a:p>
            <a:pPr marL="914400" lvl="1" indent="-457200">
              <a:buFont typeface="+mj-lt"/>
              <a:buAutoNum type="arabicPeriod"/>
            </a:pPr>
            <a:r>
              <a:rPr lang="en-US" dirty="0"/>
              <a:t>Epidural steroid injections, pain medications, physical therapy recommended.</a:t>
            </a:r>
          </a:p>
          <a:p>
            <a:pPr marL="914400" lvl="1" indent="-457200">
              <a:buFont typeface="+mj-lt"/>
              <a:buAutoNum type="arabicPeriod"/>
            </a:pPr>
            <a:r>
              <a:rPr lang="en-US" dirty="0"/>
              <a:t>$25,000 evidence based WCMSA done. </a:t>
            </a:r>
          </a:p>
          <a:p>
            <a:pPr marL="914400" lvl="1" indent="-457200">
              <a:buFont typeface="+mj-lt"/>
              <a:buAutoNum type="arabicPeriod"/>
            </a:pPr>
            <a:r>
              <a:rPr lang="en-US" dirty="0"/>
              <a:t>Parties agreed not to submit WCMSA to CMS for review and approval.</a:t>
            </a:r>
          </a:p>
          <a:p>
            <a:pPr marL="914400" lvl="1" indent="-457200">
              <a:buFont typeface="+mj-lt"/>
              <a:buAutoNum type="arabicPeriod"/>
            </a:pPr>
            <a:endParaRPr lang="en-US" dirty="0"/>
          </a:p>
          <a:p>
            <a:pPr marL="0" indent="0">
              <a:buNone/>
            </a:pPr>
            <a:r>
              <a:rPr lang="en-US" dirty="0"/>
              <a:t>Reporting Obligations - Questions</a:t>
            </a:r>
          </a:p>
          <a:p>
            <a:pPr marL="971550" lvl="1" indent="-514350">
              <a:buFont typeface="+mj-lt"/>
              <a:buAutoNum type="alphaUcPeriod"/>
            </a:pPr>
            <a:r>
              <a:rPr lang="en-US" dirty="0"/>
              <a:t>Must WCMSA of $25,000 be reported?</a:t>
            </a:r>
          </a:p>
          <a:p>
            <a:pPr marL="971550" lvl="1" indent="-514350">
              <a:buFont typeface="+mj-lt"/>
              <a:buAutoNum type="alphaUcPeriod"/>
            </a:pPr>
            <a:r>
              <a:rPr lang="en-US" dirty="0"/>
              <a:t>Is $25,000 WCMSA allocation well documented?</a:t>
            </a:r>
          </a:p>
          <a:p>
            <a:pPr marL="971550" lvl="1" indent="-514350">
              <a:buFont typeface="+mj-lt"/>
              <a:buAutoNum type="alphaUcPeriod"/>
            </a:pPr>
            <a:r>
              <a:rPr lang="en-US" dirty="0"/>
              <a:t>What level of risk of Medicare denying payment for future related care?</a:t>
            </a:r>
          </a:p>
        </p:txBody>
      </p:sp>
      <p:pic>
        <p:nvPicPr>
          <p:cNvPr id="2" name="Picture 1" descr="A close up of a logo&#10;&#10;Description automatically generated">
            <a:extLst>
              <a:ext uri="{FF2B5EF4-FFF2-40B4-BE49-F238E27FC236}">
                <a16:creationId xmlns:a16="http://schemas.microsoft.com/office/drawing/2014/main" id="{A8DA43D0-A722-654F-8F20-B061A64DD1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737" y="195310"/>
            <a:ext cx="3334316" cy="575351"/>
          </a:xfrm>
          <a:prstGeom prst="rect">
            <a:avLst/>
          </a:prstGeom>
        </p:spPr>
      </p:pic>
    </p:spTree>
    <p:extLst>
      <p:ext uri="{BB962C8B-B14F-4D97-AF65-F5344CB8AC3E}">
        <p14:creationId xmlns:p14="http://schemas.microsoft.com/office/powerpoint/2010/main" val="16063367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8871D-1934-6478-176D-720A22D1CC4D}"/>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5D865352-0653-8DC1-89DD-FEC33F83073A}"/>
              </a:ext>
            </a:extLst>
          </p:cNvPr>
          <p:cNvSpPr>
            <a:spLocks noGrp="1"/>
          </p:cNvSpPr>
          <p:nvPr>
            <p:ph type="body" sz="quarter" idx="13"/>
          </p:nvPr>
        </p:nvSpPr>
        <p:spPr>
          <a:xfrm>
            <a:off x="4310743" y="16625"/>
            <a:ext cx="7881257" cy="932723"/>
          </a:xfrm>
        </p:spPr>
        <p:txBody>
          <a:bodyPr/>
          <a:lstStyle/>
          <a:p>
            <a:r>
              <a:rPr lang="en-US" dirty="0"/>
              <a:t>WCMSA Reporting Examples</a:t>
            </a:r>
          </a:p>
        </p:txBody>
      </p:sp>
      <p:sp>
        <p:nvSpPr>
          <p:cNvPr id="4" name="Content Placeholder 2">
            <a:extLst>
              <a:ext uri="{FF2B5EF4-FFF2-40B4-BE49-F238E27FC236}">
                <a16:creationId xmlns:a16="http://schemas.microsoft.com/office/drawing/2014/main" id="{CFBCDD74-C8FC-1A7B-A04D-AB011B6C902D}"/>
              </a:ext>
            </a:extLst>
          </p:cNvPr>
          <p:cNvSpPr>
            <a:spLocks noGrp="1"/>
          </p:cNvSpPr>
          <p:nvPr>
            <p:ph idx="1"/>
          </p:nvPr>
        </p:nvSpPr>
        <p:spPr>
          <a:xfrm>
            <a:off x="838200" y="1255923"/>
            <a:ext cx="10783186" cy="4921040"/>
          </a:xfrm>
        </p:spPr>
        <p:txBody>
          <a:bodyPr>
            <a:normAutofit/>
          </a:bodyPr>
          <a:lstStyle/>
          <a:p>
            <a:pPr marL="0" indent="0">
              <a:buNone/>
            </a:pPr>
            <a:r>
              <a:rPr lang="en-US" dirty="0"/>
              <a:t>Example F</a:t>
            </a:r>
          </a:p>
          <a:p>
            <a:pPr marL="914400" lvl="1" indent="-457200">
              <a:buFont typeface="+mj-lt"/>
              <a:buAutoNum type="arabicPeriod"/>
            </a:pPr>
            <a:r>
              <a:rPr lang="en-US" dirty="0"/>
              <a:t>Not a current Medicare Beneficiary, anticipated to be within 30 months.</a:t>
            </a:r>
          </a:p>
          <a:p>
            <a:pPr marL="914400" lvl="1" indent="-457200">
              <a:buFont typeface="+mj-lt"/>
              <a:buAutoNum type="arabicPeriod"/>
            </a:pPr>
            <a:r>
              <a:rPr lang="en-US" dirty="0"/>
              <a:t>$200,000 settlement.</a:t>
            </a:r>
          </a:p>
          <a:p>
            <a:pPr marL="914400" lvl="1" indent="-457200">
              <a:buFont typeface="+mj-lt"/>
              <a:buAutoNum type="arabicPeriod"/>
            </a:pPr>
            <a:r>
              <a:rPr lang="en-US" dirty="0"/>
              <a:t>MMI 10% PIR. </a:t>
            </a:r>
          </a:p>
          <a:p>
            <a:pPr marL="914400" lvl="1" indent="-457200">
              <a:buFont typeface="+mj-lt"/>
              <a:buAutoNum type="arabicPeriod"/>
            </a:pPr>
            <a:r>
              <a:rPr lang="en-US" dirty="0"/>
              <a:t>Epidural steroid injections, pain medications, physical therapy recommended.</a:t>
            </a:r>
          </a:p>
          <a:p>
            <a:pPr marL="914400" lvl="1" indent="-457200">
              <a:buFont typeface="+mj-lt"/>
              <a:buAutoNum type="arabicPeriod"/>
            </a:pPr>
            <a:r>
              <a:rPr lang="en-US" dirty="0"/>
              <a:t>$25,000 evidence based WCMSA done. </a:t>
            </a:r>
          </a:p>
          <a:p>
            <a:pPr marL="914400" lvl="1" indent="-457200">
              <a:buFont typeface="+mj-lt"/>
              <a:buAutoNum type="arabicPeriod"/>
            </a:pPr>
            <a:r>
              <a:rPr lang="en-US" dirty="0"/>
              <a:t>Parties agreed not to submit WCMSA to CMS for review and approval.</a:t>
            </a:r>
          </a:p>
          <a:p>
            <a:pPr marL="914400" lvl="1" indent="-457200">
              <a:buFont typeface="+mj-lt"/>
              <a:buAutoNum type="arabicPeriod"/>
            </a:pPr>
            <a:endParaRPr lang="en-US" dirty="0"/>
          </a:p>
          <a:p>
            <a:pPr marL="0" indent="0">
              <a:buNone/>
            </a:pPr>
            <a:r>
              <a:rPr lang="en-US" dirty="0"/>
              <a:t>Reporting Obligations - </a:t>
            </a:r>
            <a:r>
              <a:rPr lang="en-US" b="1" u="sng" dirty="0"/>
              <a:t>Answers</a:t>
            </a:r>
          </a:p>
          <a:p>
            <a:pPr marL="971550" lvl="1" indent="-514350">
              <a:buFont typeface="+mj-lt"/>
              <a:buAutoNum type="alphaUcPeriod"/>
            </a:pPr>
            <a:r>
              <a:rPr lang="en-US" dirty="0"/>
              <a:t>WCMSA of $25,000 does not need to be reported.</a:t>
            </a:r>
          </a:p>
          <a:p>
            <a:pPr marL="971550" lvl="1" indent="-514350">
              <a:buFont typeface="+mj-lt"/>
              <a:buAutoNum type="alphaUcPeriod"/>
            </a:pPr>
            <a:r>
              <a:rPr lang="en-US" dirty="0"/>
              <a:t>$25,000 WCMSA allocation is </a:t>
            </a:r>
            <a:r>
              <a:rPr lang="en-US" b="1" dirty="0"/>
              <a:t>not</a:t>
            </a:r>
            <a:r>
              <a:rPr lang="en-US" dirty="0"/>
              <a:t> well documented.</a:t>
            </a:r>
          </a:p>
          <a:p>
            <a:pPr marL="971550" lvl="1" indent="-514350">
              <a:buFont typeface="+mj-lt"/>
              <a:buAutoNum type="alphaUcPeriod"/>
            </a:pPr>
            <a:r>
              <a:rPr lang="en-US" dirty="0"/>
              <a:t>High risk of Medicare denying payment for future related care.</a:t>
            </a:r>
          </a:p>
        </p:txBody>
      </p:sp>
      <p:pic>
        <p:nvPicPr>
          <p:cNvPr id="2" name="Picture 1" descr="A close up of a logo&#10;&#10;Description automatically generated">
            <a:extLst>
              <a:ext uri="{FF2B5EF4-FFF2-40B4-BE49-F238E27FC236}">
                <a16:creationId xmlns:a16="http://schemas.microsoft.com/office/drawing/2014/main" id="{6EB2C60B-8692-4859-B6BD-7827BA0FAE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737" y="195310"/>
            <a:ext cx="3334316" cy="575351"/>
          </a:xfrm>
          <a:prstGeom prst="rect">
            <a:avLst/>
          </a:prstGeom>
        </p:spPr>
      </p:pic>
    </p:spTree>
    <p:extLst>
      <p:ext uri="{BB962C8B-B14F-4D97-AF65-F5344CB8AC3E}">
        <p14:creationId xmlns:p14="http://schemas.microsoft.com/office/powerpoint/2010/main" val="8693853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C4386-7A2A-73E6-7ADD-DDAA988788FA}"/>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1E2DC28-4AF3-211E-BC3A-98D54EC04F45}"/>
              </a:ext>
            </a:extLst>
          </p:cNvPr>
          <p:cNvSpPr>
            <a:spLocks noGrp="1"/>
          </p:cNvSpPr>
          <p:nvPr>
            <p:ph type="body" sz="quarter" idx="13"/>
          </p:nvPr>
        </p:nvSpPr>
        <p:spPr>
          <a:xfrm>
            <a:off x="4310743" y="16625"/>
            <a:ext cx="7881257" cy="932723"/>
          </a:xfrm>
        </p:spPr>
        <p:txBody>
          <a:bodyPr/>
          <a:lstStyle/>
          <a:p>
            <a:r>
              <a:rPr lang="en-US" dirty="0"/>
              <a:t>WCMSA Reporting Questions</a:t>
            </a:r>
          </a:p>
        </p:txBody>
      </p:sp>
      <p:sp>
        <p:nvSpPr>
          <p:cNvPr id="4" name="Content Placeholder 2">
            <a:extLst>
              <a:ext uri="{FF2B5EF4-FFF2-40B4-BE49-F238E27FC236}">
                <a16:creationId xmlns:a16="http://schemas.microsoft.com/office/drawing/2014/main" id="{A04B749E-5284-6910-0C2A-DFC304608E16}"/>
              </a:ext>
            </a:extLst>
          </p:cNvPr>
          <p:cNvSpPr>
            <a:spLocks noGrp="1"/>
          </p:cNvSpPr>
          <p:nvPr>
            <p:ph idx="1"/>
          </p:nvPr>
        </p:nvSpPr>
        <p:spPr>
          <a:xfrm>
            <a:off x="785256" y="1749699"/>
            <a:ext cx="10621488" cy="3736701"/>
          </a:xfrm>
        </p:spPr>
        <p:txBody>
          <a:bodyPr>
            <a:normAutofit/>
          </a:bodyPr>
          <a:lstStyle/>
          <a:p>
            <a:r>
              <a:rPr lang="en-US" dirty="0"/>
              <a:t>Does CMS have authority to make this change?</a:t>
            </a:r>
          </a:p>
          <a:p>
            <a:r>
              <a:rPr lang="en-US" dirty="0"/>
              <a:t>What is punishment for not complying with new mandate?</a:t>
            </a:r>
          </a:p>
          <a:p>
            <a:r>
              <a:rPr lang="en-US" dirty="0"/>
              <a:t>Required to submit details of WCMSA in cases TPOC &gt;$750?</a:t>
            </a:r>
          </a:p>
          <a:p>
            <a:r>
              <a:rPr lang="en-US" dirty="0"/>
              <a:t>Required to report details of WCMSA even if unable to submit to CMS?</a:t>
            </a:r>
          </a:p>
          <a:p>
            <a:r>
              <a:rPr lang="en-US" dirty="0"/>
              <a:t>What will CMS do with this information?</a:t>
            </a:r>
          </a:p>
          <a:p>
            <a:r>
              <a:rPr lang="en-US" dirty="0"/>
              <a:t>How will CMS having this data affect Medicare beneficiaries?</a:t>
            </a:r>
          </a:p>
          <a:p>
            <a:r>
              <a:rPr lang="en-US" dirty="0"/>
              <a:t>How will CMS having this info affect WC RREs/Primary Payers?</a:t>
            </a:r>
          </a:p>
        </p:txBody>
      </p:sp>
      <p:pic>
        <p:nvPicPr>
          <p:cNvPr id="2" name="Picture 1" descr="A close up of a logo&#10;&#10;Description automatically generated">
            <a:extLst>
              <a:ext uri="{FF2B5EF4-FFF2-40B4-BE49-F238E27FC236}">
                <a16:creationId xmlns:a16="http://schemas.microsoft.com/office/drawing/2014/main" id="{FE76244B-247C-41E8-7900-DCE4A64EEE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737" y="195310"/>
            <a:ext cx="3334316" cy="575351"/>
          </a:xfrm>
          <a:prstGeom prst="rect">
            <a:avLst/>
          </a:prstGeom>
        </p:spPr>
      </p:pic>
    </p:spTree>
    <p:extLst>
      <p:ext uri="{BB962C8B-B14F-4D97-AF65-F5344CB8AC3E}">
        <p14:creationId xmlns:p14="http://schemas.microsoft.com/office/powerpoint/2010/main" val="30487856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D306AD-B5C6-BD4D-7D13-E594B86929B3}"/>
              </a:ext>
            </a:extLst>
          </p:cNvPr>
          <p:cNvSpPr>
            <a:spLocks noGrp="1"/>
          </p:cNvSpPr>
          <p:nvPr>
            <p:ph type="body" sz="quarter" idx="13"/>
          </p:nvPr>
        </p:nvSpPr>
        <p:spPr>
          <a:xfrm>
            <a:off x="3503221" y="0"/>
            <a:ext cx="9425050" cy="932723"/>
          </a:xfrm>
        </p:spPr>
        <p:txBody>
          <a:bodyPr/>
          <a:lstStyle/>
          <a:p>
            <a:r>
              <a:rPr lang="en-US" sz="3400" dirty="0"/>
              <a:t>WCMSA Reporting Recommendations</a:t>
            </a:r>
          </a:p>
        </p:txBody>
      </p:sp>
      <p:sp>
        <p:nvSpPr>
          <p:cNvPr id="6" name="Content Placeholder 2">
            <a:extLst>
              <a:ext uri="{FF2B5EF4-FFF2-40B4-BE49-F238E27FC236}">
                <a16:creationId xmlns:a16="http://schemas.microsoft.com/office/drawing/2014/main" id="{1B30A9F5-A5D7-DBC0-7F75-71C34F64DA9D}"/>
              </a:ext>
            </a:extLst>
          </p:cNvPr>
          <p:cNvSpPr>
            <a:spLocks noGrp="1"/>
          </p:cNvSpPr>
          <p:nvPr>
            <p:ph idx="1"/>
          </p:nvPr>
        </p:nvSpPr>
        <p:spPr>
          <a:xfrm>
            <a:off x="838200" y="1255923"/>
            <a:ext cx="10515600" cy="5097376"/>
          </a:xfrm>
        </p:spPr>
        <p:txBody>
          <a:bodyPr/>
          <a:lstStyle/>
          <a:p>
            <a:r>
              <a:rPr lang="en-US" dirty="0"/>
              <a:t>Must report all WCMSAs in settlements &gt;$750 (current threshold).</a:t>
            </a:r>
          </a:p>
          <a:p>
            <a:r>
              <a:rPr lang="en-US" dirty="0"/>
              <a:t>WCMSA reporting ≠ WCMSA review/approval</a:t>
            </a:r>
          </a:p>
          <a:p>
            <a:r>
              <a:rPr lang="en-US" dirty="0"/>
              <a:t>No legal requirement to submit WCMSA to CMS for review/approval.</a:t>
            </a:r>
          </a:p>
          <a:p>
            <a:r>
              <a:rPr lang="en-US" dirty="0"/>
              <a:t>Must have a reasonable basis for WCMSA amount, including cases below CMS threshold review amounts:</a:t>
            </a:r>
          </a:p>
          <a:p>
            <a:pPr lvl="1"/>
            <a:r>
              <a:rPr lang="en-US" dirty="0"/>
              <a:t>Establish a traditional medically based WCMSA.</a:t>
            </a:r>
          </a:p>
          <a:p>
            <a:pPr lvl="1"/>
            <a:r>
              <a:rPr lang="en-US" dirty="0"/>
              <a:t>Produce a legally based WCMSA that explains all legal aspects of allocation.</a:t>
            </a:r>
          </a:p>
          <a:p>
            <a:pPr lvl="1"/>
            <a:r>
              <a:rPr lang="en-US" dirty="0"/>
              <a:t>CMS does not look favorably upon medical guidelines/data based WCMSAs.</a:t>
            </a:r>
          </a:p>
          <a:p>
            <a:r>
              <a:rPr lang="en-US" dirty="0"/>
              <a:t>Must have documentation which legally explains WCMSA amount in order to challenge possible future denial of benefits to beneficiary or request for reimbursement of post settlement conditional payments.</a:t>
            </a:r>
          </a:p>
        </p:txBody>
      </p:sp>
      <p:pic>
        <p:nvPicPr>
          <p:cNvPr id="2" name="Picture 1" descr="A close up of a logo&#10;&#10;Description automatically generated">
            <a:extLst>
              <a:ext uri="{FF2B5EF4-FFF2-40B4-BE49-F238E27FC236}">
                <a16:creationId xmlns:a16="http://schemas.microsoft.com/office/drawing/2014/main" id="{32BE044E-5BE0-EA39-E249-FBE9F2196D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737" y="178685"/>
            <a:ext cx="3334316" cy="575351"/>
          </a:xfrm>
          <a:prstGeom prst="rect">
            <a:avLst/>
          </a:prstGeom>
        </p:spPr>
      </p:pic>
    </p:spTree>
    <p:extLst>
      <p:ext uri="{BB962C8B-B14F-4D97-AF65-F5344CB8AC3E}">
        <p14:creationId xmlns:p14="http://schemas.microsoft.com/office/powerpoint/2010/main" val="75899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3BCB15C-9951-0272-7CED-C936E5ED1CEA}"/>
              </a:ext>
            </a:extLst>
          </p:cNvPr>
          <p:cNvSpPr>
            <a:spLocks noGrp="1"/>
          </p:cNvSpPr>
          <p:nvPr>
            <p:ph idx="1"/>
          </p:nvPr>
        </p:nvSpPr>
        <p:spPr/>
        <p:txBody>
          <a:bodyPr/>
          <a:lstStyle/>
          <a:p>
            <a:r>
              <a:rPr lang="en-US" dirty="0"/>
              <a:t>Introduction</a:t>
            </a:r>
          </a:p>
          <a:p>
            <a:r>
              <a:rPr lang="en-US" dirty="0"/>
              <a:t>Why Mandatory Reporting of Work Comp MSA Data to CMS?</a:t>
            </a:r>
          </a:p>
          <a:p>
            <a:r>
              <a:rPr lang="en-US" dirty="0"/>
              <a:t>Required and Voluntary WCMSA Details</a:t>
            </a:r>
          </a:p>
          <a:p>
            <a:r>
              <a:rPr lang="en-US" dirty="0"/>
              <a:t>WCMSA Reporting Questions and Examples</a:t>
            </a:r>
          </a:p>
          <a:p>
            <a:r>
              <a:rPr lang="en-US" dirty="0"/>
              <a:t>WCMSA Reporting Recommendations</a:t>
            </a:r>
          </a:p>
          <a:p>
            <a:r>
              <a:rPr lang="en-US" dirty="0"/>
              <a:t>Breaking News : No More $0 WCMSA Review/Approval</a:t>
            </a:r>
          </a:p>
          <a:p>
            <a:r>
              <a:rPr lang="en-US" dirty="0"/>
              <a:t>Zoom Out: Mandatory Insurer Reporting Civil Money Penalties</a:t>
            </a:r>
          </a:p>
          <a:p>
            <a:r>
              <a:rPr lang="en-US" dirty="0"/>
              <a:t>Zoom Out: What Else Besides Medicare?</a:t>
            </a:r>
          </a:p>
          <a:p>
            <a:r>
              <a:rPr lang="en-US" dirty="0"/>
              <a:t>Question/Answer?</a:t>
            </a:r>
          </a:p>
          <a:p>
            <a:endParaRPr lang="en-US" dirty="0"/>
          </a:p>
        </p:txBody>
      </p:sp>
      <p:sp>
        <p:nvSpPr>
          <p:cNvPr id="3" name="Text Placeholder 2">
            <a:extLst>
              <a:ext uri="{FF2B5EF4-FFF2-40B4-BE49-F238E27FC236}">
                <a16:creationId xmlns:a16="http://schemas.microsoft.com/office/drawing/2014/main" id="{ADF0E681-1346-BEAF-E644-003672546E04}"/>
              </a:ext>
            </a:extLst>
          </p:cNvPr>
          <p:cNvSpPr>
            <a:spLocks noGrp="1"/>
          </p:cNvSpPr>
          <p:nvPr>
            <p:ph type="body" sz="quarter" idx="13"/>
          </p:nvPr>
        </p:nvSpPr>
        <p:spPr/>
        <p:txBody>
          <a:bodyPr/>
          <a:lstStyle/>
          <a:p>
            <a:r>
              <a:rPr lang="en-US" dirty="0"/>
              <a:t>AGENDA</a:t>
            </a:r>
          </a:p>
        </p:txBody>
      </p:sp>
      <p:pic>
        <p:nvPicPr>
          <p:cNvPr id="4" name="Picture 3" descr="A close up of a logo&#10;&#10;Description automatically generated">
            <a:extLst>
              <a:ext uri="{FF2B5EF4-FFF2-40B4-BE49-F238E27FC236}">
                <a16:creationId xmlns:a16="http://schemas.microsoft.com/office/drawing/2014/main" id="{97457FBE-C6E1-BC56-3681-9AF3E3A8ED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737" y="195310"/>
            <a:ext cx="3334316" cy="575351"/>
          </a:xfrm>
          <a:prstGeom prst="rect">
            <a:avLst/>
          </a:prstGeom>
        </p:spPr>
      </p:pic>
    </p:spTree>
    <p:extLst>
      <p:ext uri="{BB962C8B-B14F-4D97-AF65-F5344CB8AC3E}">
        <p14:creationId xmlns:p14="http://schemas.microsoft.com/office/powerpoint/2010/main" val="9863992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D681D-8745-3F2F-BC79-B200D7244B70}"/>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1D7EF104-136C-BC3D-EC0D-550DB0EFFD4E}"/>
              </a:ext>
            </a:extLst>
          </p:cNvPr>
          <p:cNvSpPr>
            <a:spLocks noGrp="1"/>
          </p:cNvSpPr>
          <p:nvPr>
            <p:ph type="body" sz="quarter" idx="13"/>
          </p:nvPr>
        </p:nvSpPr>
        <p:spPr/>
        <p:txBody>
          <a:bodyPr/>
          <a:lstStyle/>
          <a:p>
            <a:r>
              <a:rPr lang="en-US" dirty="0"/>
              <a:t>WCMSA Reviews</a:t>
            </a:r>
          </a:p>
        </p:txBody>
      </p:sp>
      <p:pic>
        <p:nvPicPr>
          <p:cNvPr id="3" name="Picture 2" descr="A close up of a logo&#10;&#10;Description automatically generated">
            <a:extLst>
              <a:ext uri="{FF2B5EF4-FFF2-40B4-BE49-F238E27FC236}">
                <a16:creationId xmlns:a16="http://schemas.microsoft.com/office/drawing/2014/main" id="{8E9EE8F7-32A2-3A71-A347-B2A54DC2CD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737" y="195310"/>
            <a:ext cx="3334316" cy="575351"/>
          </a:xfrm>
          <a:prstGeom prst="rect">
            <a:avLst/>
          </a:prstGeom>
        </p:spPr>
      </p:pic>
      <p:pic>
        <p:nvPicPr>
          <p:cNvPr id="9" name="Content Placeholder 8">
            <a:extLst>
              <a:ext uri="{FF2B5EF4-FFF2-40B4-BE49-F238E27FC236}">
                <a16:creationId xmlns:a16="http://schemas.microsoft.com/office/drawing/2014/main" id="{F7382D47-1B77-8D23-EF75-699E75C79DB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1263396" y="1043850"/>
            <a:ext cx="9665208" cy="5701136"/>
          </a:xfrm>
        </p:spPr>
      </p:pic>
    </p:spTree>
    <p:extLst>
      <p:ext uri="{BB962C8B-B14F-4D97-AF65-F5344CB8AC3E}">
        <p14:creationId xmlns:p14="http://schemas.microsoft.com/office/powerpoint/2010/main" val="38629791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ABA26-400A-C471-9DF3-150DDEE7EA1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F69788-F66C-C4AC-5CFC-7BFC4D6BF0D5}"/>
              </a:ext>
            </a:extLst>
          </p:cNvPr>
          <p:cNvSpPr>
            <a:spLocks noGrp="1"/>
          </p:cNvSpPr>
          <p:nvPr>
            <p:ph sz="half" idx="1"/>
          </p:nvPr>
        </p:nvSpPr>
        <p:spPr>
          <a:xfrm>
            <a:off x="778823" y="1345060"/>
            <a:ext cx="4899601" cy="4998158"/>
          </a:xfrm>
        </p:spPr>
        <p:txBody>
          <a:bodyPr/>
          <a:lstStyle/>
          <a:p>
            <a:r>
              <a:rPr lang="en-US" sz="3600" dirty="0"/>
              <a:t>Effective July 17, 2025, CMS will no longer review/approve $0 WCMSAs</a:t>
            </a:r>
          </a:p>
          <a:p>
            <a:r>
              <a:rPr lang="en-US" sz="3600" dirty="0"/>
              <a:t>CMS WCMSA Reference Guide Section 4.2 (Indications That Medicare’s Interests Are Protected) provides details</a:t>
            </a:r>
          </a:p>
        </p:txBody>
      </p:sp>
      <p:sp>
        <p:nvSpPr>
          <p:cNvPr id="4" name="Text Placeholder 3">
            <a:extLst>
              <a:ext uri="{FF2B5EF4-FFF2-40B4-BE49-F238E27FC236}">
                <a16:creationId xmlns:a16="http://schemas.microsoft.com/office/drawing/2014/main" id="{C7569780-4E5C-5DD2-311F-47FCC75AE097}"/>
              </a:ext>
            </a:extLst>
          </p:cNvPr>
          <p:cNvSpPr>
            <a:spLocks noGrp="1"/>
          </p:cNvSpPr>
          <p:nvPr>
            <p:ph type="body" sz="quarter" idx="13"/>
          </p:nvPr>
        </p:nvSpPr>
        <p:spPr/>
        <p:txBody>
          <a:bodyPr/>
          <a:lstStyle/>
          <a:p>
            <a:r>
              <a:rPr lang="en-US" dirty="0"/>
              <a:t>RIP $0 WCMSA Reviews</a:t>
            </a:r>
          </a:p>
        </p:txBody>
      </p:sp>
      <p:pic>
        <p:nvPicPr>
          <p:cNvPr id="3" name="Picture 2" descr="A close up of a logo&#10;&#10;Description automatically generated">
            <a:extLst>
              <a:ext uri="{FF2B5EF4-FFF2-40B4-BE49-F238E27FC236}">
                <a16:creationId xmlns:a16="http://schemas.microsoft.com/office/drawing/2014/main" id="{25D89F16-D57F-D802-B50C-23F71D5319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737" y="195310"/>
            <a:ext cx="3334316" cy="575351"/>
          </a:xfrm>
          <a:prstGeom prst="rect">
            <a:avLst/>
          </a:prstGeom>
        </p:spPr>
      </p:pic>
      <p:pic>
        <p:nvPicPr>
          <p:cNvPr id="8" name="Content Placeholder 7">
            <a:extLst>
              <a:ext uri="{FF2B5EF4-FFF2-40B4-BE49-F238E27FC236}">
                <a16:creationId xmlns:a16="http://schemas.microsoft.com/office/drawing/2014/main" id="{68579EEB-B481-627E-5D76-038D1119C4D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5942295" y="1801368"/>
            <a:ext cx="6008913" cy="3995927"/>
          </a:xfrm>
        </p:spPr>
      </p:pic>
    </p:spTree>
    <p:extLst>
      <p:ext uri="{BB962C8B-B14F-4D97-AF65-F5344CB8AC3E}">
        <p14:creationId xmlns:p14="http://schemas.microsoft.com/office/powerpoint/2010/main" val="41637560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B5344-D0DE-7297-8D2D-4A768F4337E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7A9A7A9-85AB-3EB1-AFE4-3E984BFA0305}"/>
              </a:ext>
            </a:extLst>
          </p:cNvPr>
          <p:cNvSpPr>
            <a:spLocks noGrp="1"/>
          </p:cNvSpPr>
          <p:nvPr>
            <p:ph sz="half" idx="1"/>
          </p:nvPr>
        </p:nvSpPr>
        <p:spPr>
          <a:xfrm>
            <a:off x="778822" y="1345060"/>
            <a:ext cx="10358569" cy="4150484"/>
          </a:xfrm>
        </p:spPr>
        <p:txBody>
          <a:bodyPr/>
          <a:lstStyle/>
          <a:p>
            <a:pPr marL="0" indent="0">
              <a:buNone/>
            </a:pPr>
            <a:r>
              <a:rPr lang="en-US" sz="2400" dirty="0"/>
              <a:t>“Submitting a WCMSA proposed amount for review is never required. But WC claimants must always protect Medicare’s interests. A WCMSA is not necessary under the following conditions because when they are true, they indicate that Medicare’s interests are already protected:</a:t>
            </a:r>
          </a:p>
          <a:p>
            <a:pPr marL="0" indent="0">
              <a:buNone/>
            </a:pPr>
            <a:endParaRPr lang="en-US" sz="2400" dirty="0"/>
          </a:p>
          <a:p>
            <a:pPr marL="457200" indent="-457200">
              <a:buAutoNum type="alphaLcParenR"/>
            </a:pPr>
            <a:r>
              <a:rPr lang="en-US" sz="2400" dirty="0"/>
              <a:t>The facts of the case demonstrate that the injured individual is only being compensated for past medical expenses (i.e., for services furnished prior to the settlement); and</a:t>
            </a:r>
          </a:p>
          <a:p>
            <a:pPr marL="457200" indent="-457200">
              <a:buAutoNum type="alphaLcParenR"/>
            </a:pPr>
            <a:r>
              <a:rPr lang="en-US" sz="2400" dirty="0"/>
              <a:t>There is no evidence that the individual is attempting to maximize the other aspects of the settlement (e.g., the lost wages and disability portions of the settlement) to Medicare’s detriment.”</a:t>
            </a:r>
          </a:p>
        </p:txBody>
      </p:sp>
      <p:sp>
        <p:nvSpPr>
          <p:cNvPr id="4" name="Text Placeholder 3">
            <a:extLst>
              <a:ext uri="{FF2B5EF4-FFF2-40B4-BE49-F238E27FC236}">
                <a16:creationId xmlns:a16="http://schemas.microsoft.com/office/drawing/2014/main" id="{10BAE882-5245-61AC-0E19-E69772D750B2}"/>
              </a:ext>
            </a:extLst>
          </p:cNvPr>
          <p:cNvSpPr>
            <a:spLocks noGrp="1"/>
          </p:cNvSpPr>
          <p:nvPr>
            <p:ph type="body" sz="quarter" idx="13"/>
          </p:nvPr>
        </p:nvSpPr>
        <p:spPr/>
        <p:txBody>
          <a:bodyPr/>
          <a:lstStyle/>
          <a:p>
            <a:r>
              <a:rPr lang="en-US" dirty="0"/>
              <a:t>RIP $0 WCMSA Reviews</a:t>
            </a:r>
          </a:p>
        </p:txBody>
      </p:sp>
      <p:pic>
        <p:nvPicPr>
          <p:cNvPr id="3" name="Picture 2" descr="A close up of a logo&#10;&#10;Description automatically generated">
            <a:extLst>
              <a:ext uri="{FF2B5EF4-FFF2-40B4-BE49-F238E27FC236}">
                <a16:creationId xmlns:a16="http://schemas.microsoft.com/office/drawing/2014/main" id="{C42854D8-0328-7218-4762-091B3D3CCA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737" y="195310"/>
            <a:ext cx="3334316" cy="575351"/>
          </a:xfrm>
          <a:prstGeom prst="rect">
            <a:avLst/>
          </a:prstGeom>
        </p:spPr>
      </p:pic>
      <p:sp>
        <p:nvSpPr>
          <p:cNvPr id="5" name="TextBox 4">
            <a:extLst>
              <a:ext uri="{FF2B5EF4-FFF2-40B4-BE49-F238E27FC236}">
                <a16:creationId xmlns:a16="http://schemas.microsoft.com/office/drawing/2014/main" id="{55C421B1-CC12-88AE-C5ED-775119E5425C}"/>
              </a:ext>
            </a:extLst>
          </p:cNvPr>
          <p:cNvSpPr txBox="1"/>
          <p:nvPr/>
        </p:nvSpPr>
        <p:spPr>
          <a:xfrm>
            <a:off x="778822" y="5815584"/>
            <a:ext cx="10257986" cy="369332"/>
          </a:xfrm>
          <a:prstGeom prst="rect">
            <a:avLst/>
          </a:prstGeom>
          <a:noFill/>
        </p:spPr>
        <p:txBody>
          <a:bodyPr wrap="square" rtlCol="0">
            <a:spAutoFit/>
          </a:bodyPr>
          <a:lstStyle/>
          <a:p>
            <a:pPr algn="ctr"/>
            <a:r>
              <a:rPr lang="en-US" b="1" dirty="0">
                <a:latin typeface="Aptos Black" panose="020B0004020202020204" pitchFamily="34" charset="0"/>
              </a:rPr>
              <a:t>CMS WCMSA Reference Guide Version 4.2, Section 4.2 (January 17, 2025)</a:t>
            </a:r>
          </a:p>
        </p:txBody>
      </p:sp>
    </p:spTree>
    <p:extLst>
      <p:ext uri="{BB962C8B-B14F-4D97-AF65-F5344CB8AC3E}">
        <p14:creationId xmlns:p14="http://schemas.microsoft.com/office/powerpoint/2010/main" val="6542305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32A8E-606D-48B5-AC66-E8DAC81F216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A624392-2F4F-8FC1-DDE3-90D3BEC117F3}"/>
              </a:ext>
            </a:extLst>
          </p:cNvPr>
          <p:cNvSpPr>
            <a:spLocks noGrp="1"/>
          </p:cNvSpPr>
          <p:nvPr>
            <p:ph sz="half" idx="1"/>
          </p:nvPr>
        </p:nvSpPr>
        <p:spPr>
          <a:xfrm>
            <a:off x="778822" y="1345060"/>
            <a:ext cx="10358569" cy="4150484"/>
          </a:xfrm>
        </p:spPr>
        <p:txBody>
          <a:bodyPr/>
          <a:lstStyle/>
          <a:p>
            <a:pPr marL="0" indent="0">
              <a:buNone/>
            </a:pPr>
            <a:r>
              <a:rPr lang="en-US" sz="2400" dirty="0"/>
              <a:t>“These conditions may be demonstrated through one of the following:</a:t>
            </a:r>
          </a:p>
          <a:p>
            <a:r>
              <a:rPr lang="en-US" sz="2400" dirty="0"/>
              <a:t>The individual’s treating physician documents in medical records that to a reasonable degree of medical certainty the individual will no longer require any treatments or medications related to the settling WC injury or illness; or</a:t>
            </a:r>
          </a:p>
          <a:p>
            <a:r>
              <a:rPr lang="en-US" sz="2400" dirty="0"/>
              <a:t>The WC insurer or self-insured employer denied responsibility for benefits under the state WC law and the insurer or self-insured employer has made no payments for medical treatment or indemnity (except for investigational purposes) prior to settlement, medical and indemnity are not actively being paid, and the settlement agreement does not allocate certain amounts for specific future or past medical or pharmacy services as a condition of settlement; or ...”</a:t>
            </a:r>
          </a:p>
        </p:txBody>
      </p:sp>
      <p:sp>
        <p:nvSpPr>
          <p:cNvPr id="4" name="Text Placeholder 3">
            <a:extLst>
              <a:ext uri="{FF2B5EF4-FFF2-40B4-BE49-F238E27FC236}">
                <a16:creationId xmlns:a16="http://schemas.microsoft.com/office/drawing/2014/main" id="{438DA6B8-BA94-A413-67CA-AED3E2FD04E0}"/>
              </a:ext>
            </a:extLst>
          </p:cNvPr>
          <p:cNvSpPr>
            <a:spLocks noGrp="1"/>
          </p:cNvSpPr>
          <p:nvPr>
            <p:ph type="body" sz="quarter" idx="13"/>
          </p:nvPr>
        </p:nvSpPr>
        <p:spPr/>
        <p:txBody>
          <a:bodyPr/>
          <a:lstStyle/>
          <a:p>
            <a:r>
              <a:rPr lang="en-US" dirty="0"/>
              <a:t>RIP $0 WCMSA Reviews</a:t>
            </a:r>
          </a:p>
        </p:txBody>
      </p:sp>
      <p:pic>
        <p:nvPicPr>
          <p:cNvPr id="3" name="Picture 2" descr="A close up of a logo&#10;&#10;Description automatically generated">
            <a:extLst>
              <a:ext uri="{FF2B5EF4-FFF2-40B4-BE49-F238E27FC236}">
                <a16:creationId xmlns:a16="http://schemas.microsoft.com/office/drawing/2014/main" id="{5901F070-6DA3-C981-FD95-F18B7C45F3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737" y="195310"/>
            <a:ext cx="3334316" cy="575351"/>
          </a:xfrm>
          <a:prstGeom prst="rect">
            <a:avLst/>
          </a:prstGeom>
        </p:spPr>
      </p:pic>
      <p:sp>
        <p:nvSpPr>
          <p:cNvPr id="5" name="TextBox 4">
            <a:extLst>
              <a:ext uri="{FF2B5EF4-FFF2-40B4-BE49-F238E27FC236}">
                <a16:creationId xmlns:a16="http://schemas.microsoft.com/office/drawing/2014/main" id="{68A6116A-C029-FB7B-EDE6-139F8CDFE2AE}"/>
              </a:ext>
            </a:extLst>
          </p:cNvPr>
          <p:cNvSpPr txBox="1"/>
          <p:nvPr/>
        </p:nvSpPr>
        <p:spPr>
          <a:xfrm>
            <a:off x="778822" y="5815584"/>
            <a:ext cx="10257986" cy="369332"/>
          </a:xfrm>
          <a:prstGeom prst="rect">
            <a:avLst/>
          </a:prstGeom>
          <a:noFill/>
        </p:spPr>
        <p:txBody>
          <a:bodyPr wrap="square" rtlCol="0">
            <a:spAutoFit/>
          </a:bodyPr>
          <a:lstStyle/>
          <a:p>
            <a:pPr algn="ctr"/>
            <a:r>
              <a:rPr lang="en-US" b="1" dirty="0">
                <a:latin typeface="Aptos Black" panose="020B0004020202020204" pitchFamily="34" charset="0"/>
              </a:rPr>
              <a:t>CMS WCMSA Reference Guide Version 4.2, Section 4.2 (January 17, 2025)</a:t>
            </a:r>
          </a:p>
        </p:txBody>
      </p:sp>
    </p:spTree>
    <p:extLst>
      <p:ext uri="{BB962C8B-B14F-4D97-AF65-F5344CB8AC3E}">
        <p14:creationId xmlns:p14="http://schemas.microsoft.com/office/powerpoint/2010/main" val="35275582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9263D-64DA-674D-9B14-6DF7FA93FEA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C243F1B-9E5F-1356-E043-CD508832821B}"/>
              </a:ext>
            </a:extLst>
          </p:cNvPr>
          <p:cNvSpPr>
            <a:spLocks noGrp="1"/>
          </p:cNvSpPr>
          <p:nvPr>
            <p:ph sz="half" idx="1"/>
          </p:nvPr>
        </p:nvSpPr>
        <p:spPr>
          <a:xfrm>
            <a:off x="778822" y="1345060"/>
            <a:ext cx="10358569" cy="4150484"/>
          </a:xfrm>
        </p:spPr>
        <p:txBody>
          <a:bodyPr/>
          <a:lstStyle/>
          <a:p>
            <a:pPr marL="0" indent="0">
              <a:buNone/>
            </a:pPr>
            <a:r>
              <a:rPr lang="en-US" sz="2400" dirty="0"/>
              <a:t>…</a:t>
            </a:r>
          </a:p>
          <a:p>
            <a:r>
              <a:rPr lang="en-US" sz="2400" dirty="0"/>
              <a:t>A Court/Commission/Board of competent jurisdiction has determined, by a ruling on the merits, that the workers’ compensation insurer or self-insured employer does not owe any additional medical or indemnity benefits, medical and indemnity benefits are not actively being paid, and the settlement agreement does not allocate certain amounts for specific future medical services; or</a:t>
            </a:r>
          </a:p>
          <a:p>
            <a:r>
              <a:rPr lang="en-US" sz="2400" dirty="0"/>
              <a:t>The WC claim was denied by the insurer/self-insured employer within the state statutory timeframe allowed to pay without prejudice (if allowed in that state) during investigation period, benefits are not actively being paid, and the settlement agreement does not allocate certain amounts for specific future medical services.”</a:t>
            </a:r>
          </a:p>
        </p:txBody>
      </p:sp>
      <p:sp>
        <p:nvSpPr>
          <p:cNvPr id="4" name="Text Placeholder 3">
            <a:extLst>
              <a:ext uri="{FF2B5EF4-FFF2-40B4-BE49-F238E27FC236}">
                <a16:creationId xmlns:a16="http://schemas.microsoft.com/office/drawing/2014/main" id="{1EBAE95A-26ED-1172-079E-85C378FE11DE}"/>
              </a:ext>
            </a:extLst>
          </p:cNvPr>
          <p:cNvSpPr>
            <a:spLocks noGrp="1"/>
          </p:cNvSpPr>
          <p:nvPr>
            <p:ph type="body" sz="quarter" idx="13"/>
          </p:nvPr>
        </p:nvSpPr>
        <p:spPr/>
        <p:txBody>
          <a:bodyPr/>
          <a:lstStyle/>
          <a:p>
            <a:r>
              <a:rPr lang="en-US" dirty="0"/>
              <a:t>RIP $0 WCMSA Reviews</a:t>
            </a:r>
          </a:p>
        </p:txBody>
      </p:sp>
      <p:pic>
        <p:nvPicPr>
          <p:cNvPr id="3" name="Picture 2" descr="A close up of a logo&#10;&#10;Description automatically generated">
            <a:extLst>
              <a:ext uri="{FF2B5EF4-FFF2-40B4-BE49-F238E27FC236}">
                <a16:creationId xmlns:a16="http://schemas.microsoft.com/office/drawing/2014/main" id="{FBC7D903-2397-C65F-530D-C73E8AA974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737" y="195310"/>
            <a:ext cx="3334316" cy="575351"/>
          </a:xfrm>
          <a:prstGeom prst="rect">
            <a:avLst/>
          </a:prstGeom>
        </p:spPr>
      </p:pic>
      <p:sp>
        <p:nvSpPr>
          <p:cNvPr id="5" name="TextBox 4">
            <a:extLst>
              <a:ext uri="{FF2B5EF4-FFF2-40B4-BE49-F238E27FC236}">
                <a16:creationId xmlns:a16="http://schemas.microsoft.com/office/drawing/2014/main" id="{D7B3F21C-16C8-AA8D-018B-00924A5883F6}"/>
              </a:ext>
            </a:extLst>
          </p:cNvPr>
          <p:cNvSpPr txBox="1"/>
          <p:nvPr/>
        </p:nvSpPr>
        <p:spPr>
          <a:xfrm>
            <a:off x="778822" y="5815584"/>
            <a:ext cx="10257986" cy="369332"/>
          </a:xfrm>
          <a:prstGeom prst="rect">
            <a:avLst/>
          </a:prstGeom>
          <a:noFill/>
        </p:spPr>
        <p:txBody>
          <a:bodyPr wrap="square" rtlCol="0">
            <a:spAutoFit/>
          </a:bodyPr>
          <a:lstStyle/>
          <a:p>
            <a:pPr algn="ctr"/>
            <a:r>
              <a:rPr lang="en-US" b="1" dirty="0">
                <a:latin typeface="Aptos Black" panose="020B0004020202020204" pitchFamily="34" charset="0"/>
              </a:rPr>
              <a:t>CMS WCMSA Reference Guide Version 4.2, Section 4.2 (January 17, 2025)</a:t>
            </a:r>
          </a:p>
        </p:txBody>
      </p:sp>
    </p:spTree>
    <p:extLst>
      <p:ext uri="{BB962C8B-B14F-4D97-AF65-F5344CB8AC3E}">
        <p14:creationId xmlns:p14="http://schemas.microsoft.com/office/powerpoint/2010/main" val="2078069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FE6A4-3905-5D03-7573-73065CB7204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E27E7F-C6A5-2749-8D6A-1197B8EFB818}"/>
              </a:ext>
            </a:extLst>
          </p:cNvPr>
          <p:cNvSpPr>
            <a:spLocks noGrp="1"/>
          </p:cNvSpPr>
          <p:nvPr>
            <p:ph sz="half" idx="1"/>
          </p:nvPr>
        </p:nvSpPr>
        <p:spPr>
          <a:xfrm>
            <a:off x="778822" y="1345060"/>
            <a:ext cx="10358569" cy="4150484"/>
          </a:xfrm>
        </p:spPr>
        <p:txBody>
          <a:bodyPr/>
          <a:lstStyle/>
          <a:p>
            <a:pPr marL="0" indent="0">
              <a:buNone/>
            </a:pPr>
            <a:r>
              <a:rPr lang="en-US" sz="2400" dirty="0"/>
              <a:t>…</a:t>
            </a:r>
          </a:p>
          <a:p>
            <a:pPr marL="0" indent="0">
              <a:buNone/>
            </a:pPr>
            <a:r>
              <a:rPr lang="en-US" sz="2400" dirty="0"/>
              <a:t>In addition, if a settlement leaves WC carriers with responsibility for ongoing medical and prescription coverage once the settlement funds are fully spent, then a WCMSA is not necessary.</a:t>
            </a:r>
          </a:p>
          <a:p>
            <a:pPr marL="0" indent="0">
              <a:buNone/>
            </a:pPr>
            <a:endParaRPr lang="en-US" sz="2400" dirty="0"/>
          </a:p>
          <a:p>
            <a:pPr marL="0" indent="0">
              <a:buNone/>
            </a:pPr>
            <a:r>
              <a:rPr lang="en-US" sz="2400" dirty="0">
                <a:highlight>
                  <a:srgbClr val="FFFF00"/>
                </a:highlight>
              </a:rPr>
              <a:t>Effective July 17, 2025, CMS will not longer accept or review WCMSA proposals with a zero-dollar ($0) allocation. Entities should consider the above parameters in determining whether a zero-dollar WCMSA allocation is appropriate and maintain documentation to support that allocation</a:t>
            </a:r>
            <a:r>
              <a:rPr lang="en-US" sz="2400" dirty="0"/>
              <a:t>.”</a:t>
            </a:r>
          </a:p>
        </p:txBody>
      </p:sp>
      <p:sp>
        <p:nvSpPr>
          <p:cNvPr id="4" name="Text Placeholder 3">
            <a:extLst>
              <a:ext uri="{FF2B5EF4-FFF2-40B4-BE49-F238E27FC236}">
                <a16:creationId xmlns:a16="http://schemas.microsoft.com/office/drawing/2014/main" id="{1199407A-09EF-7AE5-9CDD-0FCB255C777F}"/>
              </a:ext>
            </a:extLst>
          </p:cNvPr>
          <p:cNvSpPr>
            <a:spLocks noGrp="1"/>
          </p:cNvSpPr>
          <p:nvPr>
            <p:ph type="body" sz="quarter" idx="13"/>
          </p:nvPr>
        </p:nvSpPr>
        <p:spPr/>
        <p:txBody>
          <a:bodyPr/>
          <a:lstStyle/>
          <a:p>
            <a:r>
              <a:rPr lang="en-US" dirty="0"/>
              <a:t>RIP $0 WCMSA Reviews</a:t>
            </a:r>
          </a:p>
        </p:txBody>
      </p:sp>
      <p:pic>
        <p:nvPicPr>
          <p:cNvPr id="3" name="Picture 2" descr="A close up of a logo&#10;&#10;Description automatically generated">
            <a:extLst>
              <a:ext uri="{FF2B5EF4-FFF2-40B4-BE49-F238E27FC236}">
                <a16:creationId xmlns:a16="http://schemas.microsoft.com/office/drawing/2014/main" id="{23DD9241-1E4D-F057-EC39-AF1F604C77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737" y="195310"/>
            <a:ext cx="3334316" cy="575351"/>
          </a:xfrm>
          <a:prstGeom prst="rect">
            <a:avLst/>
          </a:prstGeom>
        </p:spPr>
      </p:pic>
      <p:sp>
        <p:nvSpPr>
          <p:cNvPr id="5" name="TextBox 4">
            <a:extLst>
              <a:ext uri="{FF2B5EF4-FFF2-40B4-BE49-F238E27FC236}">
                <a16:creationId xmlns:a16="http://schemas.microsoft.com/office/drawing/2014/main" id="{7D48BD36-7106-E25C-24FD-C4737AADAE17}"/>
              </a:ext>
            </a:extLst>
          </p:cNvPr>
          <p:cNvSpPr txBox="1"/>
          <p:nvPr/>
        </p:nvSpPr>
        <p:spPr>
          <a:xfrm>
            <a:off x="778822" y="5815584"/>
            <a:ext cx="10257986" cy="369332"/>
          </a:xfrm>
          <a:prstGeom prst="rect">
            <a:avLst/>
          </a:prstGeom>
          <a:noFill/>
        </p:spPr>
        <p:txBody>
          <a:bodyPr wrap="square" rtlCol="0">
            <a:spAutoFit/>
          </a:bodyPr>
          <a:lstStyle/>
          <a:p>
            <a:pPr algn="ctr"/>
            <a:r>
              <a:rPr lang="en-US" b="1" dirty="0">
                <a:latin typeface="Aptos Black" panose="020B0004020202020204" pitchFamily="34" charset="0"/>
              </a:rPr>
              <a:t>CMS WCMSA Reference Guide Version 4.2, Section 4.2 (January 17, 2025)</a:t>
            </a:r>
          </a:p>
        </p:txBody>
      </p:sp>
    </p:spTree>
    <p:extLst>
      <p:ext uri="{BB962C8B-B14F-4D97-AF65-F5344CB8AC3E}">
        <p14:creationId xmlns:p14="http://schemas.microsoft.com/office/powerpoint/2010/main" val="21632092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8746B-5DCD-68D0-1ABF-9353704E01A8}"/>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E3C800D7-3ED6-DD95-0819-24841513E21C}"/>
              </a:ext>
            </a:extLst>
          </p:cNvPr>
          <p:cNvSpPr>
            <a:spLocks noGrp="1"/>
          </p:cNvSpPr>
          <p:nvPr>
            <p:ph type="body" sz="quarter" idx="13"/>
          </p:nvPr>
        </p:nvSpPr>
        <p:spPr/>
        <p:txBody>
          <a:bodyPr/>
          <a:lstStyle/>
          <a:p>
            <a:r>
              <a:rPr lang="en-US" dirty="0"/>
              <a:t>MSP Compliance</a:t>
            </a:r>
          </a:p>
        </p:txBody>
      </p:sp>
      <p:pic>
        <p:nvPicPr>
          <p:cNvPr id="3" name="Picture 2" descr="A close up of a logo&#10;&#10;Description automatically generated">
            <a:extLst>
              <a:ext uri="{FF2B5EF4-FFF2-40B4-BE49-F238E27FC236}">
                <a16:creationId xmlns:a16="http://schemas.microsoft.com/office/drawing/2014/main" id="{4D7F47E9-41CE-522B-0583-207C144C13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737" y="195310"/>
            <a:ext cx="3334316" cy="575351"/>
          </a:xfrm>
          <a:prstGeom prst="rect">
            <a:avLst/>
          </a:prstGeom>
        </p:spPr>
      </p:pic>
      <p:pic>
        <p:nvPicPr>
          <p:cNvPr id="9" name="Content Placeholder 8">
            <a:extLst>
              <a:ext uri="{FF2B5EF4-FFF2-40B4-BE49-F238E27FC236}">
                <a16:creationId xmlns:a16="http://schemas.microsoft.com/office/drawing/2014/main" id="{98FB3DD3-8BAD-983D-3337-168B05B9D9E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1263396" y="1043850"/>
            <a:ext cx="9665208" cy="5701136"/>
          </a:xfrm>
        </p:spPr>
      </p:pic>
    </p:spTree>
    <p:extLst>
      <p:ext uri="{BB962C8B-B14F-4D97-AF65-F5344CB8AC3E}">
        <p14:creationId xmlns:p14="http://schemas.microsoft.com/office/powerpoint/2010/main" val="39098888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57A6F-ECD7-F078-B4A3-6AB3E5EB79E5}"/>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9A8C0B9D-3B5D-3B17-CBC7-AFAD7B746ED3}"/>
              </a:ext>
            </a:extLst>
          </p:cNvPr>
          <p:cNvSpPr>
            <a:spLocks noGrp="1"/>
          </p:cNvSpPr>
          <p:nvPr>
            <p:ph type="body" sz="quarter" idx="13"/>
          </p:nvPr>
        </p:nvSpPr>
        <p:spPr/>
        <p:txBody>
          <a:bodyPr/>
          <a:lstStyle/>
          <a:p>
            <a:r>
              <a:rPr lang="en-US" dirty="0"/>
              <a:t>MSP Compliance</a:t>
            </a:r>
          </a:p>
        </p:txBody>
      </p:sp>
      <p:pic>
        <p:nvPicPr>
          <p:cNvPr id="3" name="Picture 2" descr="A close up of a logo&#10;&#10;Description automatically generated">
            <a:extLst>
              <a:ext uri="{FF2B5EF4-FFF2-40B4-BE49-F238E27FC236}">
                <a16:creationId xmlns:a16="http://schemas.microsoft.com/office/drawing/2014/main" id="{A4D2CD14-DCDA-BABB-25C9-356B928957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737" y="195310"/>
            <a:ext cx="3334316" cy="575351"/>
          </a:xfrm>
          <a:prstGeom prst="rect">
            <a:avLst/>
          </a:prstGeom>
        </p:spPr>
      </p:pic>
      <p:graphicFrame>
        <p:nvGraphicFramePr>
          <p:cNvPr id="10" name="Content Placeholder 9">
            <a:extLst>
              <a:ext uri="{FF2B5EF4-FFF2-40B4-BE49-F238E27FC236}">
                <a16:creationId xmlns:a16="http://schemas.microsoft.com/office/drawing/2014/main" id="{4157533A-64CD-B11E-E743-4E5F697DB26E}"/>
              </a:ext>
            </a:extLst>
          </p:cNvPr>
          <p:cNvGraphicFramePr>
            <a:graphicFrameLocks noGrp="1"/>
          </p:cNvGraphicFramePr>
          <p:nvPr>
            <p:ph sz="half" idx="1"/>
          </p:nvPr>
        </p:nvGraphicFramePr>
        <p:xfrm>
          <a:off x="3505200" y="1258171"/>
          <a:ext cx="5181600" cy="49974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579746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8B517-10C2-87C0-B278-1A84C5B9B52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F2F43F37-1277-165B-51CA-F7ACA741DB0A}"/>
              </a:ext>
            </a:extLst>
          </p:cNvPr>
          <p:cNvSpPr>
            <a:spLocks noGrp="1"/>
          </p:cNvSpPr>
          <p:nvPr>
            <p:ph type="body" sz="quarter" idx="13"/>
          </p:nvPr>
        </p:nvSpPr>
        <p:spPr/>
        <p:txBody>
          <a:bodyPr/>
          <a:lstStyle/>
          <a:p>
            <a:r>
              <a:rPr lang="en-US" dirty="0"/>
              <a:t>MSP Compliance</a:t>
            </a:r>
          </a:p>
        </p:txBody>
      </p:sp>
      <p:pic>
        <p:nvPicPr>
          <p:cNvPr id="3" name="Picture 2" descr="A close up of a logo&#10;&#10;Description automatically generated">
            <a:extLst>
              <a:ext uri="{FF2B5EF4-FFF2-40B4-BE49-F238E27FC236}">
                <a16:creationId xmlns:a16="http://schemas.microsoft.com/office/drawing/2014/main" id="{2A570B02-9ED9-6068-E614-24D20461C6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737" y="195310"/>
            <a:ext cx="3334316" cy="575351"/>
          </a:xfrm>
          <a:prstGeom prst="rect">
            <a:avLst/>
          </a:prstGeom>
        </p:spPr>
      </p:pic>
      <p:graphicFrame>
        <p:nvGraphicFramePr>
          <p:cNvPr id="5" name="Diagram 4">
            <a:extLst>
              <a:ext uri="{FF2B5EF4-FFF2-40B4-BE49-F238E27FC236}">
                <a16:creationId xmlns:a16="http://schemas.microsoft.com/office/drawing/2014/main" id="{00BEC45A-6CD4-4599-126B-CD379C9CFD3F}"/>
              </a:ext>
            </a:extLst>
          </p:cNvPr>
          <p:cNvGraphicFramePr/>
          <p:nvPr>
            <p:extLst>
              <p:ext uri="{D42A27DB-BD31-4B8C-83A1-F6EECF244321}">
                <p14:modId xmlns:p14="http://schemas.microsoft.com/office/powerpoint/2010/main" val="2385393148"/>
              </p:ext>
            </p:extLst>
          </p:nvPr>
        </p:nvGraphicFramePr>
        <p:xfrm>
          <a:off x="2032000" y="1083459"/>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a:extLst>
              <a:ext uri="{FF2B5EF4-FFF2-40B4-BE49-F238E27FC236}">
                <a16:creationId xmlns:a16="http://schemas.microsoft.com/office/drawing/2014/main" id="{D9733BDD-FC7D-9253-0B37-0C568B110F32}"/>
              </a:ext>
            </a:extLst>
          </p:cNvPr>
          <p:cNvSpPr/>
          <p:nvPr/>
        </p:nvSpPr>
        <p:spPr>
          <a:xfrm>
            <a:off x="5889522" y="2824314"/>
            <a:ext cx="412955" cy="1936955"/>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68AE586-63D2-43B4-587A-8FFAE6B0BD6E}"/>
              </a:ext>
            </a:extLst>
          </p:cNvPr>
          <p:cNvSpPr txBox="1"/>
          <p:nvPr/>
        </p:nvSpPr>
        <p:spPr>
          <a:xfrm>
            <a:off x="5958347" y="2915628"/>
            <a:ext cx="255639" cy="1754326"/>
          </a:xfrm>
          <a:prstGeom prst="rect">
            <a:avLst/>
          </a:prstGeom>
          <a:noFill/>
        </p:spPr>
        <p:txBody>
          <a:bodyPr wrap="square" rtlCol="0">
            <a:spAutoFit/>
          </a:bodyPr>
          <a:lstStyle/>
          <a:p>
            <a:r>
              <a:rPr lang="en-US" dirty="0"/>
              <a:t>S</a:t>
            </a:r>
          </a:p>
          <a:p>
            <a:r>
              <a:rPr lang="en-US" dirty="0"/>
              <a:t>E</a:t>
            </a:r>
          </a:p>
          <a:p>
            <a:r>
              <a:rPr lang="en-US" dirty="0"/>
              <a:t>T</a:t>
            </a:r>
          </a:p>
          <a:p>
            <a:r>
              <a:rPr lang="en-US" dirty="0"/>
              <a:t>T</a:t>
            </a:r>
          </a:p>
          <a:p>
            <a:r>
              <a:rPr lang="en-US" dirty="0"/>
              <a:t>L</a:t>
            </a:r>
          </a:p>
          <a:p>
            <a:r>
              <a:rPr lang="en-US" dirty="0"/>
              <a:t>E</a:t>
            </a:r>
          </a:p>
        </p:txBody>
      </p:sp>
      <p:sp>
        <p:nvSpPr>
          <p:cNvPr id="11" name="Explosion: 8 Points 10">
            <a:extLst>
              <a:ext uri="{FF2B5EF4-FFF2-40B4-BE49-F238E27FC236}">
                <a16:creationId xmlns:a16="http://schemas.microsoft.com/office/drawing/2014/main" id="{4AF232C8-AA0C-3CCE-AC9D-2C37901B3965}"/>
              </a:ext>
            </a:extLst>
          </p:cNvPr>
          <p:cNvSpPr/>
          <p:nvPr/>
        </p:nvSpPr>
        <p:spPr>
          <a:xfrm>
            <a:off x="1754238" y="3358942"/>
            <a:ext cx="817715" cy="867697"/>
          </a:xfrm>
          <a:prstGeom prst="irregularSeal1">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Explosion: 8 Points 11">
            <a:extLst>
              <a:ext uri="{FF2B5EF4-FFF2-40B4-BE49-F238E27FC236}">
                <a16:creationId xmlns:a16="http://schemas.microsoft.com/office/drawing/2014/main" id="{5E6E43BC-BCDE-86C5-D396-4684C880E8A2}"/>
              </a:ext>
            </a:extLst>
          </p:cNvPr>
          <p:cNvSpPr/>
          <p:nvPr/>
        </p:nvSpPr>
        <p:spPr>
          <a:xfrm>
            <a:off x="9751141" y="3358942"/>
            <a:ext cx="817715" cy="867697"/>
          </a:xfrm>
          <a:prstGeom prst="irregularSeal1">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TextBox 12">
            <a:extLst>
              <a:ext uri="{FF2B5EF4-FFF2-40B4-BE49-F238E27FC236}">
                <a16:creationId xmlns:a16="http://schemas.microsoft.com/office/drawing/2014/main" id="{D8240409-5C6C-5505-BDD6-7457D1CE32C8}"/>
              </a:ext>
            </a:extLst>
          </p:cNvPr>
          <p:cNvSpPr txBox="1"/>
          <p:nvPr/>
        </p:nvSpPr>
        <p:spPr>
          <a:xfrm>
            <a:off x="111433" y="4669954"/>
            <a:ext cx="2261419" cy="830997"/>
          </a:xfrm>
          <a:prstGeom prst="rect">
            <a:avLst/>
          </a:prstGeom>
          <a:noFill/>
        </p:spPr>
        <p:txBody>
          <a:bodyPr wrap="square" rtlCol="0">
            <a:spAutoFit/>
          </a:bodyPr>
          <a:lstStyle/>
          <a:p>
            <a:r>
              <a:rPr lang="en-US" sz="2400" dirty="0">
                <a:latin typeface="Aptos Black" panose="020B0004020202020204" pitchFamily="34" charset="0"/>
              </a:rPr>
              <a:t>Date of Injury/Loss</a:t>
            </a:r>
          </a:p>
        </p:txBody>
      </p:sp>
      <p:sp>
        <p:nvSpPr>
          <p:cNvPr id="14" name="TextBox 13">
            <a:extLst>
              <a:ext uri="{FF2B5EF4-FFF2-40B4-BE49-F238E27FC236}">
                <a16:creationId xmlns:a16="http://schemas.microsoft.com/office/drawing/2014/main" id="{0268997A-2D9E-6DDA-DA3A-3BE01D0965E6}"/>
              </a:ext>
            </a:extLst>
          </p:cNvPr>
          <p:cNvSpPr txBox="1"/>
          <p:nvPr/>
        </p:nvSpPr>
        <p:spPr>
          <a:xfrm>
            <a:off x="10107560" y="4669954"/>
            <a:ext cx="1973008" cy="830997"/>
          </a:xfrm>
          <a:prstGeom prst="rect">
            <a:avLst/>
          </a:prstGeom>
          <a:noFill/>
        </p:spPr>
        <p:txBody>
          <a:bodyPr wrap="square" rtlCol="0">
            <a:spAutoFit/>
          </a:bodyPr>
          <a:lstStyle/>
          <a:p>
            <a:r>
              <a:rPr lang="en-US" sz="2400" dirty="0">
                <a:latin typeface="Aptos Black" panose="020B0004020202020204" pitchFamily="34" charset="0"/>
              </a:rPr>
              <a:t>Date of Death</a:t>
            </a:r>
          </a:p>
        </p:txBody>
      </p:sp>
    </p:spTree>
    <p:extLst>
      <p:ext uri="{BB962C8B-B14F-4D97-AF65-F5344CB8AC3E}">
        <p14:creationId xmlns:p14="http://schemas.microsoft.com/office/powerpoint/2010/main" val="5676845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1F5AD-E3D3-026E-3363-18F945FA1080}"/>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50EDFF04-E28D-BDAD-C41F-5A1C19B08DB3}"/>
              </a:ext>
            </a:extLst>
          </p:cNvPr>
          <p:cNvSpPr>
            <a:spLocks noGrp="1"/>
          </p:cNvSpPr>
          <p:nvPr>
            <p:ph type="body" sz="quarter" idx="13"/>
          </p:nvPr>
        </p:nvSpPr>
        <p:spPr/>
        <p:txBody>
          <a:bodyPr/>
          <a:lstStyle/>
          <a:p>
            <a:r>
              <a:rPr lang="en-US" dirty="0"/>
              <a:t>MSP Compliance</a:t>
            </a:r>
          </a:p>
        </p:txBody>
      </p:sp>
      <p:pic>
        <p:nvPicPr>
          <p:cNvPr id="3" name="Picture 2" descr="A close up of a logo&#10;&#10;Description automatically generated">
            <a:extLst>
              <a:ext uri="{FF2B5EF4-FFF2-40B4-BE49-F238E27FC236}">
                <a16:creationId xmlns:a16="http://schemas.microsoft.com/office/drawing/2014/main" id="{80E65BA4-7277-6A99-2F89-D5351F8593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737" y="195310"/>
            <a:ext cx="3334316" cy="575351"/>
          </a:xfrm>
          <a:prstGeom prst="rect">
            <a:avLst/>
          </a:prstGeom>
        </p:spPr>
      </p:pic>
      <p:graphicFrame>
        <p:nvGraphicFramePr>
          <p:cNvPr id="5" name="Diagram 4">
            <a:extLst>
              <a:ext uri="{FF2B5EF4-FFF2-40B4-BE49-F238E27FC236}">
                <a16:creationId xmlns:a16="http://schemas.microsoft.com/office/drawing/2014/main" id="{C957B436-08EC-05EC-7775-C5C90336EF62}"/>
              </a:ext>
            </a:extLst>
          </p:cNvPr>
          <p:cNvGraphicFramePr/>
          <p:nvPr/>
        </p:nvGraphicFramePr>
        <p:xfrm>
          <a:off x="2032000" y="1083459"/>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a:extLst>
              <a:ext uri="{FF2B5EF4-FFF2-40B4-BE49-F238E27FC236}">
                <a16:creationId xmlns:a16="http://schemas.microsoft.com/office/drawing/2014/main" id="{37417B2C-1115-0D59-D0E6-163246600BAB}"/>
              </a:ext>
            </a:extLst>
          </p:cNvPr>
          <p:cNvSpPr/>
          <p:nvPr/>
        </p:nvSpPr>
        <p:spPr>
          <a:xfrm>
            <a:off x="5889522" y="2824314"/>
            <a:ext cx="412955" cy="1936955"/>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508E22B-8FA6-8B84-65A2-331D11690924}"/>
              </a:ext>
            </a:extLst>
          </p:cNvPr>
          <p:cNvSpPr txBox="1"/>
          <p:nvPr/>
        </p:nvSpPr>
        <p:spPr>
          <a:xfrm>
            <a:off x="5958347" y="2915628"/>
            <a:ext cx="255639" cy="1754326"/>
          </a:xfrm>
          <a:prstGeom prst="rect">
            <a:avLst/>
          </a:prstGeom>
          <a:noFill/>
        </p:spPr>
        <p:txBody>
          <a:bodyPr wrap="square" rtlCol="0">
            <a:spAutoFit/>
          </a:bodyPr>
          <a:lstStyle/>
          <a:p>
            <a:r>
              <a:rPr lang="en-US" dirty="0"/>
              <a:t>S</a:t>
            </a:r>
          </a:p>
          <a:p>
            <a:r>
              <a:rPr lang="en-US" dirty="0"/>
              <a:t>E</a:t>
            </a:r>
          </a:p>
          <a:p>
            <a:r>
              <a:rPr lang="en-US" dirty="0"/>
              <a:t>T</a:t>
            </a:r>
          </a:p>
          <a:p>
            <a:r>
              <a:rPr lang="en-US" dirty="0"/>
              <a:t>T</a:t>
            </a:r>
          </a:p>
          <a:p>
            <a:r>
              <a:rPr lang="en-US" dirty="0"/>
              <a:t>L</a:t>
            </a:r>
          </a:p>
          <a:p>
            <a:r>
              <a:rPr lang="en-US" dirty="0"/>
              <a:t>E</a:t>
            </a:r>
          </a:p>
        </p:txBody>
      </p:sp>
      <p:sp>
        <p:nvSpPr>
          <p:cNvPr id="11" name="Explosion: 8 Points 10">
            <a:extLst>
              <a:ext uri="{FF2B5EF4-FFF2-40B4-BE49-F238E27FC236}">
                <a16:creationId xmlns:a16="http://schemas.microsoft.com/office/drawing/2014/main" id="{D7AE0B87-893F-5715-FDC2-5C6D5B2F523D}"/>
              </a:ext>
            </a:extLst>
          </p:cNvPr>
          <p:cNvSpPr/>
          <p:nvPr/>
        </p:nvSpPr>
        <p:spPr>
          <a:xfrm>
            <a:off x="1754238" y="3358942"/>
            <a:ext cx="817715" cy="867697"/>
          </a:xfrm>
          <a:prstGeom prst="irregularSeal1">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Explosion: 8 Points 11">
            <a:extLst>
              <a:ext uri="{FF2B5EF4-FFF2-40B4-BE49-F238E27FC236}">
                <a16:creationId xmlns:a16="http://schemas.microsoft.com/office/drawing/2014/main" id="{8019664E-80DD-1FC6-C40A-5A64D16108BF}"/>
              </a:ext>
            </a:extLst>
          </p:cNvPr>
          <p:cNvSpPr/>
          <p:nvPr/>
        </p:nvSpPr>
        <p:spPr>
          <a:xfrm>
            <a:off x="9751141" y="3358942"/>
            <a:ext cx="817715" cy="867697"/>
          </a:xfrm>
          <a:prstGeom prst="irregularSeal1">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TextBox 12">
            <a:extLst>
              <a:ext uri="{FF2B5EF4-FFF2-40B4-BE49-F238E27FC236}">
                <a16:creationId xmlns:a16="http://schemas.microsoft.com/office/drawing/2014/main" id="{3C5C4C0D-30C9-79C1-D219-C034214148C4}"/>
              </a:ext>
            </a:extLst>
          </p:cNvPr>
          <p:cNvSpPr txBox="1"/>
          <p:nvPr/>
        </p:nvSpPr>
        <p:spPr>
          <a:xfrm>
            <a:off x="111433" y="4669954"/>
            <a:ext cx="2261419" cy="830997"/>
          </a:xfrm>
          <a:prstGeom prst="rect">
            <a:avLst/>
          </a:prstGeom>
          <a:noFill/>
        </p:spPr>
        <p:txBody>
          <a:bodyPr wrap="square" rtlCol="0">
            <a:spAutoFit/>
          </a:bodyPr>
          <a:lstStyle/>
          <a:p>
            <a:r>
              <a:rPr lang="en-US" sz="2400" dirty="0">
                <a:latin typeface="Aptos Black" panose="020B0004020202020204" pitchFamily="34" charset="0"/>
              </a:rPr>
              <a:t>Date of Injury/Loss</a:t>
            </a:r>
          </a:p>
        </p:txBody>
      </p:sp>
      <p:sp>
        <p:nvSpPr>
          <p:cNvPr id="14" name="TextBox 13">
            <a:extLst>
              <a:ext uri="{FF2B5EF4-FFF2-40B4-BE49-F238E27FC236}">
                <a16:creationId xmlns:a16="http://schemas.microsoft.com/office/drawing/2014/main" id="{3F94D777-994D-566E-9208-65DAFE902F36}"/>
              </a:ext>
            </a:extLst>
          </p:cNvPr>
          <p:cNvSpPr txBox="1"/>
          <p:nvPr/>
        </p:nvSpPr>
        <p:spPr>
          <a:xfrm>
            <a:off x="10107560" y="4669954"/>
            <a:ext cx="1973008" cy="830997"/>
          </a:xfrm>
          <a:prstGeom prst="rect">
            <a:avLst/>
          </a:prstGeom>
          <a:noFill/>
        </p:spPr>
        <p:txBody>
          <a:bodyPr wrap="square" rtlCol="0">
            <a:spAutoFit/>
          </a:bodyPr>
          <a:lstStyle/>
          <a:p>
            <a:r>
              <a:rPr lang="en-US" sz="2400" dirty="0">
                <a:latin typeface="Aptos Black" panose="020B0004020202020204" pitchFamily="34" charset="0"/>
              </a:rPr>
              <a:t>Date of Death</a:t>
            </a:r>
          </a:p>
        </p:txBody>
      </p:sp>
      <p:sp>
        <p:nvSpPr>
          <p:cNvPr id="2" name="Explosion: 8 Points 1">
            <a:extLst>
              <a:ext uri="{FF2B5EF4-FFF2-40B4-BE49-F238E27FC236}">
                <a16:creationId xmlns:a16="http://schemas.microsoft.com/office/drawing/2014/main" id="{6D94D582-8739-0FEC-A740-36DE656A9A43}"/>
              </a:ext>
            </a:extLst>
          </p:cNvPr>
          <p:cNvSpPr/>
          <p:nvPr/>
        </p:nvSpPr>
        <p:spPr>
          <a:xfrm>
            <a:off x="3718230" y="2532420"/>
            <a:ext cx="639097" cy="583788"/>
          </a:xfrm>
          <a:prstGeom prst="irregularSeal1">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Explosion: 8 Points 5">
            <a:extLst>
              <a:ext uri="{FF2B5EF4-FFF2-40B4-BE49-F238E27FC236}">
                <a16:creationId xmlns:a16="http://schemas.microsoft.com/office/drawing/2014/main" id="{A5E93336-832A-B2BA-9210-71793AA5A141}"/>
              </a:ext>
            </a:extLst>
          </p:cNvPr>
          <p:cNvSpPr/>
          <p:nvPr/>
        </p:nvSpPr>
        <p:spPr>
          <a:xfrm>
            <a:off x="6623663" y="4469375"/>
            <a:ext cx="639097" cy="583788"/>
          </a:xfrm>
          <a:prstGeom prst="irregularSeal1">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D0E6BF7B-5C6B-6DCC-2044-9246031576EA}"/>
              </a:ext>
            </a:extLst>
          </p:cNvPr>
          <p:cNvSpPr txBox="1"/>
          <p:nvPr/>
        </p:nvSpPr>
        <p:spPr>
          <a:xfrm>
            <a:off x="3371992" y="2082996"/>
            <a:ext cx="2261419" cy="461665"/>
          </a:xfrm>
          <a:prstGeom prst="rect">
            <a:avLst/>
          </a:prstGeom>
          <a:noFill/>
        </p:spPr>
        <p:txBody>
          <a:bodyPr wrap="square" rtlCol="0">
            <a:spAutoFit/>
          </a:bodyPr>
          <a:lstStyle/>
          <a:p>
            <a:r>
              <a:rPr lang="en-US" sz="2400" dirty="0">
                <a:latin typeface="Aptos Black" panose="020B0004020202020204" pitchFamily="34" charset="0"/>
              </a:rPr>
              <a:t>ORM Report</a:t>
            </a:r>
          </a:p>
        </p:txBody>
      </p:sp>
      <p:sp>
        <p:nvSpPr>
          <p:cNvPr id="10" name="TextBox 9">
            <a:extLst>
              <a:ext uri="{FF2B5EF4-FFF2-40B4-BE49-F238E27FC236}">
                <a16:creationId xmlns:a16="http://schemas.microsoft.com/office/drawing/2014/main" id="{8D61025F-6134-FD85-D872-E66ED1E3CED8}"/>
              </a:ext>
            </a:extLst>
          </p:cNvPr>
          <p:cNvSpPr txBox="1"/>
          <p:nvPr/>
        </p:nvSpPr>
        <p:spPr>
          <a:xfrm>
            <a:off x="6669075" y="5039286"/>
            <a:ext cx="2261419" cy="461665"/>
          </a:xfrm>
          <a:prstGeom prst="rect">
            <a:avLst/>
          </a:prstGeom>
          <a:noFill/>
        </p:spPr>
        <p:txBody>
          <a:bodyPr wrap="square" rtlCol="0">
            <a:spAutoFit/>
          </a:bodyPr>
          <a:lstStyle/>
          <a:p>
            <a:r>
              <a:rPr lang="en-US" sz="2400" dirty="0">
                <a:latin typeface="Aptos Black" panose="020B0004020202020204" pitchFamily="34" charset="0"/>
              </a:rPr>
              <a:t>TPOC Report</a:t>
            </a:r>
          </a:p>
        </p:txBody>
      </p:sp>
    </p:spTree>
    <p:extLst>
      <p:ext uri="{BB962C8B-B14F-4D97-AF65-F5344CB8AC3E}">
        <p14:creationId xmlns:p14="http://schemas.microsoft.com/office/powerpoint/2010/main" val="13507129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2455B6-9780-E697-C569-905E6B2E9730}"/>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9D40FC62-74C2-2031-90A1-1612ACA372A4}"/>
              </a:ext>
            </a:extLst>
          </p:cNvPr>
          <p:cNvSpPr>
            <a:spLocks noGrp="1"/>
          </p:cNvSpPr>
          <p:nvPr>
            <p:ph type="body" sz="quarter" idx="13"/>
          </p:nvPr>
        </p:nvSpPr>
        <p:spPr/>
        <p:txBody>
          <a:bodyPr/>
          <a:lstStyle/>
          <a:p>
            <a:r>
              <a:rPr lang="en-US" dirty="0"/>
              <a:t>MSP Compliance</a:t>
            </a:r>
          </a:p>
        </p:txBody>
      </p:sp>
      <p:pic>
        <p:nvPicPr>
          <p:cNvPr id="3" name="Picture 2" descr="A close up of a logo&#10;&#10;Description automatically generated">
            <a:extLst>
              <a:ext uri="{FF2B5EF4-FFF2-40B4-BE49-F238E27FC236}">
                <a16:creationId xmlns:a16="http://schemas.microsoft.com/office/drawing/2014/main" id="{73E0F9C5-6194-362B-90A1-B8FB888E18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737" y="195310"/>
            <a:ext cx="3334316" cy="575351"/>
          </a:xfrm>
          <a:prstGeom prst="rect">
            <a:avLst/>
          </a:prstGeom>
        </p:spPr>
      </p:pic>
      <p:graphicFrame>
        <p:nvGraphicFramePr>
          <p:cNvPr id="10" name="Content Placeholder 9">
            <a:extLst>
              <a:ext uri="{FF2B5EF4-FFF2-40B4-BE49-F238E27FC236}">
                <a16:creationId xmlns:a16="http://schemas.microsoft.com/office/drawing/2014/main" id="{60D7768A-2C58-1F2F-C90E-2C3088DA68D3}"/>
              </a:ext>
            </a:extLst>
          </p:cNvPr>
          <p:cNvGraphicFramePr>
            <a:graphicFrameLocks noGrp="1"/>
          </p:cNvGraphicFramePr>
          <p:nvPr>
            <p:ph sz="half" idx="1"/>
            <p:extLst>
              <p:ext uri="{D42A27DB-BD31-4B8C-83A1-F6EECF244321}">
                <p14:modId xmlns:p14="http://schemas.microsoft.com/office/powerpoint/2010/main" val="3295053795"/>
              </p:ext>
            </p:extLst>
          </p:nvPr>
        </p:nvGraphicFramePr>
        <p:xfrm>
          <a:off x="3505200" y="1258171"/>
          <a:ext cx="5181600" cy="49974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958203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62337-417F-46E1-50E0-E5C7F5DDA32F}"/>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243A661C-2D0C-0EC5-8A7C-BEF98C8EEBEF}"/>
              </a:ext>
            </a:extLst>
          </p:cNvPr>
          <p:cNvSpPr>
            <a:spLocks noGrp="1"/>
          </p:cNvSpPr>
          <p:nvPr>
            <p:ph type="body" sz="quarter" idx="13"/>
          </p:nvPr>
        </p:nvSpPr>
        <p:spPr/>
        <p:txBody>
          <a:bodyPr/>
          <a:lstStyle/>
          <a:p>
            <a:r>
              <a:rPr lang="en-US" dirty="0"/>
              <a:t>MSP Compliance</a:t>
            </a:r>
          </a:p>
        </p:txBody>
      </p:sp>
      <p:pic>
        <p:nvPicPr>
          <p:cNvPr id="3" name="Picture 2" descr="A close up of a logo&#10;&#10;Description automatically generated">
            <a:extLst>
              <a:ext uri="{FF2B5EF4-FFF2-40B4-BE49-F238E27FC236}">
                <a16:creationId xmlns:a16="http://schemas.microsoft.com/office/drawing/2014/main" id="{77750F1C-4653-AA05-2068-B35F9EC390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737" y="195310"/>
            <a:ext cx="3334316" cy="575351"/>
          </a:xfrm>
          <a:prstGeom prst="rect">
            <a:avLst/>
          </a:prstGeom>
        </p:spPr>
      </p:pic>
      <p:pic>
        <p:nvPicPr>
          <p:cNvPr id="9" name="Content Placeholder 8">
            <a:extLst>
              <a:ext uri="{FF2B5EF4-FFF2-40B4-BE49-F238E27FC236}">
                <a16:creationId xmlns:a16="http://schemas.microsoft.com/office/drawing/2014/main" id="{0107E20A-8951-7FE3-8EDE-C81817CA7A3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83525" y="1034018"/>
            <a:ext cx="6445094" cy="5701136"/>
          </a:xfrm>
        </p:spPr>
      </p:pic>
      <p:sp>
        <p:nvSpPr>
          <p:cNvPr id="2" name="TextBox 1">
            <a:extLst>
              <a:ext uri="{FF2B5EF4-FFF2-40B4-BE49-F238E27FC236}">
                <a16:creationId xmlns:a16="http://schemas.microsoft.com/office/drawing/2014/main" id="{7C51C60C-AB74-3194-58AB-D7006511EFFD}"/>
              </a:ext>
            </a:extLst>
          </p:cNvPr>
          <p:cNvSpPr txBox="1"/>
          <p:nvPr/>
        </p:nvSpPr>
        <p:spPr>
          <a:xfrm>
            <a:off x="6813755" y="1366684"/>
            <a:ext cx="5053780" cy="5016758"/>
          </a:xfrm>
          <a:prstGeom prst="rect">
            <a:avLst/>
          </a:prstGeom>
          <a:noFill/>
        </p:spPr>
        <p:txBody>
          <a:bodyPr wrap="square" rtlCol="0">
            <a:spAutoFit/>
          </a:bodyPr>
          <a:lstStyle/>
          <a:p>
            <a:r>
              <a:rPr lang="en-US" sz="4000" dirty="0">
                <a:latin typeface="Aptos Black" panose="020B0004020202020204" pitchFamily="34" charset="0"/>
              </a:rPr>
              <a:t>Don’t forget about Medicare Part C (aka Medicare Advantage and Medicare Part D (Medicare Prescription Drug) Plans</a:t>
            </a:r>
          </a:p>
        </p:txBody>
      </p:sp>
    </p:spTree>
    <p:extLst>
      <p:ext uri="{BB962C8B-B14F-4D97-AF65-F5344CB8AC3E}">
        <p14:creationId xmlns:p14="http://schemas.microsoft.com/office/powerpoint/2010/main" val="30774241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F31CD-31C5-B431-A5C2-DC14772EC827}"/>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79FE3B1A-D9D4-779D-A74A-46EB602D2379}"/>
              </a:ext>
            </a:extLst>
          </p:cNvPr>
          <p:cNvSpPr>
            <a:spLocks noGrp="1"/>
          </p:cNvSpPr>
          <p:nvPr>
            <p:ph type="body" sz="quarter" idx="13"/>
          </p:nvPr>
        </p:nvSpPr>
        <p:spPr/>
        <p:txBody>
          <a:bodyPr/>
          <a:lstStyle/>
          <a:p>
            <a:r>
              <a:rPr lang="en-US" dirty="0"/>
              <a:t>Non-Medicare Liens</a:t>
            </a:r>
          </a:p>
        </p:txBody>
      </p:sp>
      <p:pic>
        <p:nvPicPr>
          <p:cNvPr id="3" name="Picture 2" descr="A close up of a logo&#10;&#10;Description automatically generated">
            <a:extLst>
              <a:ext uri="{FF2B5EF4-FFF2-40B4-BE49-F238E27FC236}">
                <a16:creationId xmlns:a16="http://schemas.microsoft.com/office/drawing/2014/main" id="{70EE4DAF-D153-45D0-33B7-0B0ED6883A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737" y="195310"/>
            <a:ext cx="3334316" cy="575351"/>
          </a:xfrm>
          <a:prstGeom prst="rect">
            <a:avLst/>
          </a:prstGeom>
        </p:spPr>
      </p:pic>
      <p:pic>
        <p:nvPicPr>
          <p:cNvPr id="9" name="Content Placeholder 8">
            <a:extLst>
              <a:ext uri="{FF2B5EF4-FFF2-40B4-BE49-F238E27FC236}">
                <a16:creationId xmlns:a16="http://schemas.microsoft.com/office/drawing/2014/main" id="{E04C4ACD-282B-D9B4-99F3-02FA4FF24C5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1263396" y="1043850"/>
            <a:ext cx="9665208" cy="5701136"/>
          </a:xfrm>
        </p:spPr>
      </p:pic>
    </p:spTree>
    <p:extLst>
      <p:ext uri="{BB962C8B-B14F-4D97-AF65-F5344CB8AC3E}">
        <p14:creationId xmlns:p14="http://schemas.microsoft.com/office/powerpoint/2010/main" val="7095236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A09E9-619A-B342-9E61-778C76B16311}"/>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FFB065A2-107E-D778-FA8A-C9BBD40737B8}"/>
              </a:ext>
            </a:extLst>
          </p:cNvPr>
          <p:cNvSpPr>
            <a:spLocks noGrp="1"/>
          </p:cNvSpPr>
          <p:nvPr>
            <p:ph type="body" sz="quarter" idx="13"/>
          </p:nvPr>
        </p:nvSpPr>
        <p:spPr/>
        <p:txBody>
          <a:bodyPr/>
          <a:lstStyle/>
          <a:p>
            <a:r>
              <a:rPr lang="en-US" dirty="0"/>
              <a:t>Non-Medicare Liens</a:t>
            </a:r>
          </a:p>
        </p:txBody>
      </p:sp>
      <p:pic>
        <p:nvPicPr>
          <p:cNvPr id="3" name="Picture 2" descr="A close up of a logo&#10;&#10;Description automatically generated">
            <a:extLst>
              <a:ext uri="{FF2B5EF4-FFF2-40B4-BE49-F238E27FC236}">
                <a16:creationId xmlns:a16="http://schemas.microsoft.com/office/drawing/2014/main" id="{91CE539A-2101-164C-9D3A-443B24B6CF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737" y="195310"/>
            <a:ext cx="3334316" cy="575351"/>
          </a:xfrm>
          <a:prstGeom prst="rect">
            <a:avLst/>
          </a:prstGeom>
        </p:spPr>
      </p:pic>
      <p:pic>
        <p:nvPicPr>
          <p:cNvPr id="9" name="Content Placeholder 8">
            <a:extLst>
              <a:ext uri="{FF2B5EF4-FFF2-40B4-BE49-F238E27FC236}">
                <a16:creationId xmlns:a16="http://schemas.microsoft.com/office/drawing/2014/main" id="{395EBEA1-6CD7-0788-0E80-20FC3E8E6FA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1263396" y="1043850"/>
            <a:ext cx="9665208" cy="5701136"/>
          </a:xfrm>
        </p:spPr>
      </p:pic>
    </p:spTree>
    <p:extLst>
      <p:ext uri="{BB962C8B-B14F-4D97-AF65-F5344CB8AC3E}">
        <p14:creationId xmlns:p14="http://schemas.microsoft.com/office/powerpoint/2010/main" val="24903106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573EE-B2E9-1805-93DC-F9822B383A0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F44B6D8F-1A3D-0CAC-51E0-D80AA3A84A20}"/>
              </a:ext>
            </a:extLst>
          </p:cNvPr>
          <p:cNvSpPr>
            <a:spLocks noGrp="1"/>
          </p:cNvSpPr>
          <p:nvPr>
            <p:ph type="body" sz="quarter" idx="13"/>
          </p:nvPr>
        </p:nvSpPr>
        <p:spPr/>
        <p:txBody>
          <a:bodyPr/>
          <a:lstStyle/>
          <a:p>
            <a:r>
              <a:rPr lang="en-US" dirty="0"/>
              <a:t>Non-Medicare Liens</a:t>
            </a:r>
          </a:p>
        </p:txBody>
      </p:sp>
      <p:pic>
        <p:nvPicPr>
          <p:cNvPr id="3" name="Picture 2" descr="A close up of a logo&#10;&#10;Description automatically generated">
            <a:extLst>
              <a:ext uri="{FF2B5EF4-FFF2-40B4-BE49-F238E27FC236}">
                <a16:creationId xmlns:a16="http://schemas.microsoft.com/office/drawing/2014/main" id="{03237E3D-9C45-E626-1B81-4641FAE951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737" y="195310"/>
            <a:ext cx="3334316" cy="575351"/>
          </a:xfrm>
          <a:prstGeom prst="rect">
            <a:avLst/>
          </a:prstGeom>
        </p:spPr>
      </p:pic>
      <p:pic>
        <p:nvPicPr>
          <p:cNvPr id="9" name="Content Placeholder 8">
            <a:extLst>
              <a:ext uri="{FF2B5EF4-FFF2-40B4-BE49-F238E27FC236}">
                <a16:creationId xmlns:a16="http://schemas.microsoft.com/office/drawing/2014/main" id="{473D3752-322B-6328-EBA4-3258400316D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1263396" y="1140239"/>
            <a:ext cx="9665208" cy="5701136"/>
          </a:xfrm>
        </p:spPr>
      </p:pic>
      <p:sp>
        <p:nvSpPr>
          <p:cNvPr id="2" name="Thought Bubble: Cloud 1">
            <a:extLst>
              <a:ext uri="{FF2B5EF4-FFF2-40B4-BE49-F238E27FC236}">
                <a16:creationId xmlns:a16="http://schemas.microsoft.com/office/drawing/2014/main" id="{44110C8B-9ACB-5280-C5A6-179C5A58026A}"/>
              </a:ext>
            </a:extLst>
          </p:cNvPr>
          <p:cNvSpPr/>
          <p:nvPr/>
        </p:nvSpPr>
        <p:spPr>
          <a:xfrm>
            <a:off x="8186569" y="3098202"/>
            <a:ext cx="2377440" cy="2239625"/>
          </a:xfrm>
          <a:prstGeom prst="cloudCallou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 name="TextBox 4">
            <a:extLst>
              <a:ext uri="{FF2B5EF4-FFF2-40B4-BE49-F238E27FC236}">
                <a16:creationId xmlns:a16="http://schemas.microsoft.com/office/drawing/2014/main" id="{18C75C86-01D0-82EA-0B46-C8BB62C67A2A}"/>
              </a:ext>
            </a:extLst>
          </p:cNvPr>
          <p:cNvSpPr txBox="1"/>
          <p:nvPr/>
        </p:nvSpPr>
        <p:spPr>
          <a:xfrm>
            <a:off x="8485239" y="3883741"/>
            <a:ext cx="1838632" cy="461665"/>
          </a:xfrm>
          <a:prstGeom prst="rect">
            <a:avLst/>
          </a:prstGeom>
          <a:noFill/>
        </p:spPr>
        <p:txBody>
          <a:bodyPr wrap="square" rtlCol="0">
            <a:spAutoFit/>
          </a:bodyPr>
          <a:lstStyle/>
          <a:p>
            <a:r>
              <a:rPr lang="en-US" sz="2400" dirty="0">
                <a:latin typeface="Aptos Black" panose="020B0004020202020204" pitchFamily="34" charset="0"/>
              </a:rPr>
              <a:t>Medicaid?</a:t>
            </a:r>
          </a:p>
        </p:txBody>
      </p:sp>
    </p:spTree>
    <p:extLst>
      <p:ext uri="{BB962C8B-B14F-4D97-AF65-F5344CB8AC3E}">
        <p14:creationId xmlns:p14="http://schemas.microsoft.com/office/powerpoint/2010/main" val="15912981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82A35-27E6-A9E7-3FF6-56C286CE94F2}"/>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3C9E1355-B60C-364A-329D-26410630FABC}"/>
              </a:ext>
            </a:extLst>
          </p:cNvPr>
          <p:cNvSpPr>
            <a:spLocks noGrp="1"/>
          </p:cNvSpPr>
          <p:nvPr>
            <p:ph type="body" sz="quarter" idx="13"/>
          </p:nvPr>
        </p:nvSpPr>
        <p:spPr/>
        <p:txBody>
          <a:bodyPr/>
          <a:lstStyle/>
          <a:p>
            <a:r>
              <a:rPr lang="en-US" dirty="0"/>
              <a:t>Non-Medicare Liens</a:t>
            </a:r>
          </a:p>
        </p:txBody>
      </p:sp>
      <p:pic>
        <p:nvPicPr>
          <p:cNvPr id="3" name="Picture 2" descr="A close up of a logo&#10;&#10;Description automatically generated">
            <a:extLst>
              <a:ext uri="{FF2B5EF4-FFF2-40B4-BE49-F238E27FC236}">
                <a16:creationId xmlns:a16="http://schemas.microsoft.com/office/drawing/2014/main" id="{3F2E7CF3-875E-4E4A-DA2F-E5001CAB0B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737" y="195310"/>
            <a:ext cx="3334316" cy="575351"/>
          </a:xfrm>
          <a:prstGeom prst="rect">
            <a:avLst/>
          </a:prstGeom>
        </p:spPr>
      </p:pic>
      <p:pic>
        <p:nvPicPr>
          <p:cNvPr id="9" name="Content Placeholder 8">
            <a:extLst>
              <a:ext uri="{FF2B5EF4-FFF2-40B4-BE49-F238E27FC236}">
                <a16:creationId xmlns:a16="http://schemas.microsoft.com/office/drawing/2014/main" id="{BF203287-1B52-39D0-8574-FC47919E07BF}"/>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1263396" y="1140239"/>
            <a:ext cx="9665208" cy="5701136"/>
          </a:xfrm>
        </p:spPr>
      </p:pic>
      <p:sp>
        <p:nvSpPr>
          <p:cNvPr id="2" name="Thought Bubble: Cloud 1">
            <a:extLst>
              <a:ext uri="{FF2B5EF4-FFF2-40B4-BE49-F238E27FC236}">
                <a16:creationId xmlns:a16="http://schemas.microsoft.com/office/drawing/2014/main" id="{511A7054-5958-16AE-2C42-665799C0B570}"/>
              </a:ext>
            </a:extLst>
          </p:cNvPr>
          <p:cNvSpPr/>
          <p:nvPr/>
        </p:nvSpPr>
        <p:spPr>
          <a:xfrm>
            <a:off x="8186569" y="3098202"/>
            <a:ext cx="2377440" cy="2239625"/>
          </a:xfrm>
          <a:prstGeom prst="cloudCallou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 name="TextBox 4">
            <a:extLst>
              <a:ext uri="{FF2B5EF4-FFF2-40B4-BE49-F238E27FC236}">
                <a16:creationId xmlns:a16="http://schemas.microsoft.com/office/drawing/2014/main" id="{11C0FAA1-7EE8-D859-6B3E-11A1C2CD8366}"/>
              </a:ext>
            </a:extLst>
          </p:cNvPr>
          <p:cNvSpPr txBox="1"/>
          <p:nvPr/>
        </p:nvSpPr>
        <p:spPr>
          <a:xfrm>
            <a:off x="8485239" y="3883741"/>
            <a:ext cx="1838632" cy="461665"/>
          </a:xfrm>
          <a:prstGeom prst="rect">
            <a:avLst/>
          </a:prstGeom>
          <a:noFill/>
        </p:spPr>
        <p:txBody>
          <a:bodyPr wrap="square" rtlCol="0">
            <a:spAutoFit/>
          </a:bodyPr>
          <a:lstStyle/>
          <a:p>
            <a:r>
              <a:rPr lang="en-US" sz="2400" dirty="0">
                <a:latin typeface="Aptos Black" panose="020B0004020202020204" pitchFamily="34" charset="0"/>
              </a:rPr>
              <a:t>Medicaid?</a:t>
            </a:r>
          </a:p>
        </p:txBody>
      </p:sp>
      <p:sp>
        <p:nvSpPr>
          <p:cNvPr id="6" name="Thought Bubble: Cloud 5">
            <a:extLst>
              <a:ext uri="{FF2B5EF4-FFF2-40B4-BE49-F238E27FC236}">
                <a16:creationId xmlns:a16="http://schemas.microsoft.com/office/drawing/2014/main" id="{7D6D1CF6-5B10-4590-AFCC-43731FD46443}"/>
              </a:ext>
            </a:extLst>
          </p:cNvPr>
          <p:cNvSpPr/>
          <p:nvPr/>
        </p:nvSpPr>
        <p:spPr>
          <a:xfrm>
            <a:off x="6205369" y="1318926"/>
            <a:ext cx="2377440" cy="2239625"/>
          </a:xfrm>
          <a:prstGeom prst="cloudCallou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TextBox 6">
            <a:extLst>
              <a:ext uri="{FF2B5EF4-FFF2-40B4-BE49-F238E27FC236}">
                <a16:creationId xmlns:a16="http://schemas.microsoft.com/office/drawing/2014/main" id="{D4E59BBA-08AF-732F-38FE-5554FE0ED3A5}"/>
              </a:ext>
            </a:extLst>
          </p:cNvPr>
          <p:cNvSpPr txBox="1"/>
          <p:nvPr/>
        </p:nvSpPr>
        <p:spPr>
          <a:xfrm>
            <a:off x="6481211" y="1793066"/>
            <a:ext cx="2182997" cy="830997"/>
          </a:xfrm>
          <a:prstGeom prst="rect">
            <a:avLst/>
          </a:prstGeom>
          <a:noFill/>
        </p:spPr>
        <p:txBody>
          <a:bodyPr wrap="square" rtlCol="0">
            <a:spAutoFit/>
          </a:bodyPr>
          <a:lstStyle/>
          <a:p>
            <a:r>
              <a:rPr lang="en-US" sz="2400" dirty="0">
                <a:latin typeface="Aptos Black" panose="020B0004020202020204" pitchFamily="34" charset="0"/>
              </a:rPr>
              <a:t>Military (VA/Tricare)?</a:t>
            </a:r>
          </a:p>
        </p:txBody>
      </p:sp>
    </p:spTree>
    <p:extLst>
      <p:ext uri="{BB962C8B-B14F-4D97-AF65-F5344CB8AC3E}">
        <p14:creationId xmlns:p14="http://schemas.microsoft.com/office/powerpoint/2010/main" val="14304249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479E4E-9D0B-4F0A-5B86-F579425E3EC8}"/>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50E525CC-CB91-977A-E438-55CCB342ED14}"/>
              </a:ext>
            </a:extLst>
          </p:cNvPr>
          <p:cNvSpPr>
            <a:spLocks noGrp="1"/>
          </p:cNvSpPr>
          <p:nvPr>
            <p:ph type="body" sz="quarter" idx="13"/>
          </p:nvPr>
        </p:nvSpPr>
        <p:spPr/>
        <p:txBody>
          <a:bodyPr/>
          <a:lstStyle/>
          <a:p>
            <a:r>
              <a:rPr lang="en-US" dirty="0"/>
              <a:t>Non-Medicare Liens</a:t>
            </a:r>
          </a:p>
        </p:txBody>
      </p:sp>
      <p:pic>
        <p:nvPicPr>
          <p:cNvPr id="3" name="Picture 2" descr="A close up of a logo&#10;&#10;Description automatically generated">
            <a:extLst>
              <a:ext uri="{FF2B5EF4-FFF2-40B4-BE49-F238E27FC236}">
                <a16:creationId xmlns:a16="http://schemas.microsoft.com/office/drawing/2014/main" id="{A20AA85E-40B6-9F56-D824-B421441DB9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737" y="195310"/>
            <a:ext cx="3334316" cy="575351"/>
          </a:xfrm>
          <a:prstGeom prst="rect">
            <a:avLst/>
          </a:prstGeom>
        </p:spPr>
      </p:pic>
      <p:pic>
        <p:nvPicPr>
          <p:cNvPr id="9" name="Content Placeholder 8">
            <a:extLst>
              <a:ext uri="{FF2B5EF4-FFF2-40B4-BE49-F238E27FC236}">
                <a16:creationId xmlns:a16="http://schemas.microsoft.com/office/drawing/2014/main" id="{FEEEFEFD-56F9-164A-C18A-F4B361FDA04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1263396" y="1140239"/>
            <a:ext cx="9665208" cy="5701136"/>
          </a:xfrm>
        </p:spPr>
      </p:pic>
      <p:sp>
        <p:nvSpPr>
          <p:cNvPr id="2" name="Thought Bubble: Cloud 1">
            <a:extLst>
              <a:ext uri="{FF2B5EF4-FFF2-40B4-BE49-F238E27FC236}">
                <a16:creationId xmlns:a16="http://schemas.microsoft.com/office/drawing/2014/main" id="{8D931F16-6055-C1CE-4932-F2F55385E9A4}"/>
              </a:ext>
            </a:extLst>
          </p:cNvPr>
          <p:cNvSpPr/>
          <p:nvPr/>
        </p:nvSpPr>
        <p:spPr>
          <a:xfrm>
            <a:off x="8186569" y="3098202"/>
            <a:ext cx="2377440" cy="2239625"/>
          </a:xfrm>
          <a:prstGeom prst="cloudCallou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 name="TextBox 4">
            <a:extLst>
              <a:ext uri="{FF2B5EF4-FFF2-40B4-BE49-F238E27FC236}">
                <a16:creationId xmlns:a16="http://schemas.microsoft.com/office/drawing/2014/main" id="{A67DC07E-3367-B12E-7C31-1C32BE464899}"/>
              </a:ext>
            </a:extLst>
          </p:cNvPr>
          <p:cNvSpPr txBox="1"/>
          <p:nvPr/>
        </p:nvSpPr>
        <p:spPr>
          <a:xfrm>
            <a:off x="8485239" y="3883741"/>
            <a:ext cx="1838632" cy="830997"/>
          </a:xfrm>
          <a:prstGeom prst="rect">
            <a:avLst/>
          </a:prstGeom>
          <a:noFill/>
        </p:spPr>
        <p:txBody>
          <a:bodyPr wrap="square" rtlCol="0">
            <a:spAutoFit/>
          </a:bodyPr>
          <a:lstStyle/>
          <a:p>
            <a:r>
              <a:rPr lang="en-US" sz="2400" dirty="0">
                <a:latin typeface="Aptos Black" panose="020B0004020202020204" pitchFamily="34" charset="0"/>
              </a:rPr>
              <a:t>Medicaid/MCOs?</a:t>
            </a:r>
          </a:p>
        </p:txBody>
      </p:sp>
      <p:sp>
        <p:nvSpPr>
          <p:cNvPr id="6" name="Thought Bubble: Cloud 5">
            <a:extLst>
              <a:ext uri="{FF2B5EF4-FFF2-40B4-BE49-F238E27FC236}">
                <a16:creationId xmlns:a16="http://schemas.microsoft.com/office/drawing/2014/main" id="{8DCB63F9-881A-921D-02C9-E21A65DE8948}"/>
              </a:ext>
            </a:extLst>
          </p:cNvPr>
          <p:cNvSpPr/>
          <p:nvPr/>
        </p:nvSpPr>
        <p:spPr>
          <a:xfrm>
            <a:off x="6205369" y="1318926"/>
            <a:ext cx="2377440" cy="2239625"/>
          </a:xfrm>
          <a:prstGeom prst="cloudCallou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TextBox 6">
            <a:extLst>
              <a:ext uri="{FF2B5EF4-FFF2-40B4-BE49-F238E27FC236}">
                <a16:creationId xmlns:a16="http://schemas.microsoft.com/office/drawing/2014/main" id="{7795CDFE-5F1A-E63A-01F4-C8FE62507CC9}"/>
              </a:ext>
            </a:extLst>
          </p:cNvPr>
          <p:cNvSpPr txBox="1"/>
          <p:nvPr/>
        </p:nvSpPr>
        <p:spPr>
          <a:xfrm>
            <a:off x="6481211" y="1793066"/>
            <a:ext cx="2182997" cy="830997"/>
          </a:xfrm>
          <a:prstGeom prst="rect">
            <a:avLst/>
          </a:prstGeom>
          <a:noFill/>
        </p:spPr>
        <p:txBody>
          <a:bodyPr wrap="square" rtlCol="0">
            <a:spAutoFit/>
          </a:bodyPr>
          <a:lstStyle/>
          <a:p>
            <a:r>
              <a:rPr lang="en-US" sz="2400" dirty="0">
                <a:latin typeface="Aptos Black" panose="020B0004020202020204" pitchFamily="34" charset="0"/>
              </a:rPr>
              <a:t>Military (VA/Tricare)?</a:t>
            </a:r>
          </a:p>
        </p:txBody>
      </p:sp>
      <p:sp>
        <p:nvSpPr>
          <p:cNvPr id="11" name="Thought Bubble: Cloud 10">
            <a:extLst>
              <a:ext uri="{FF2B5EF4-FFF2-40B4-BE49-F238E27FC236}">
                <a16:creationId xmlns:a16="http://schemas.microsoft.com/office/drawing/2014/main" id="{85087038-E240-A36C-6B6E-EE9B7C166E4E}"/>
              </a:ext>
            </a:extLst>
          </p:cNvPr>
          <p:cNvSpPr/>
          <p:nvPr/>
        </p:nvSpPr>
        <p:spPr>
          <a:xfrm flipH="1">
            <a:off x="3035449" y="1504250"/>
            <a:ext cx="2377440" cy="2239625"/>
          </a:xfrm>
          <a:prstGeom prst="cloudCallou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0" name="TextBox 9">
            <a:extLst>
              <a:ext uri="{FF2B5EF4-FFF2-40B4-BE49-F238E27FC236}">
                <a16:creationId xmlns:a16="http://schemas.microsoft.com/office/drawing/2014/main" id="{B8296C97-BCF0-0957-3B5F-DE34B8EED84B}"/>
              </a:ext>
            </a:extLst>
          </p:cNvPr>
          <p:cNvSpPr txBox="1"/>
          <p:nvPr/>
        </p:nvSpPr>
        <p:spPr>
          <a:xfrm>
            <a:off x="3592118" y="2082599"/>
            <a:ext cx="1820771" cy="830997"/>
          </a:xfrm>
          <a:prstGeom prst="rect">
            <a:avLst/>
          </a:prstGeom>
          <a:noFill/>
        </p:spPr>
        <p:txBody>
          <a:bodyPr wrap="square" rtlCol="0">
            <a:spAutoFit/>
          </a:bodyPr>
          <a:lstStyle/>
          <a:p>
            <a:r>
              <a:rPr lang="en-US" sz="2400" dirty="0">
                <a:latin typeface="Aptos Black" panose="020B0004020202020204" pitchFamily="34" charset="0"/>
              </a:rPr>
              <a:t>Private / ERISA?</a:t>
            </a:r>
          </a:p>
        </p:txBody>
      </p:sp>
    </p:spTree>
    <p:extLst>
      <p:ext uri="{BB962C8B-B14F-4D97-AF65-F5344CB8AC3E}">
        <p14:creationId xmlns:p14="http://schemas.microsoft.com/office/powerpoint/2010/main" val="27592526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428E7-59AA-890D-ECEB-71B24D2AB447}"/>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A7FB3179-F706-7FE7-DF34-1CF1010B8E64}"/>
              </a:ext>
            </a:extLst>
          </p:cNvPr>
          <p:cNvSpPr>
            <a:spLocks noGrp="1"/>
          </p:cNvSpPr>
          <p:nvPr>
            <p:ph type="body" sz="quarter" idx="13"/>
          </p:nvPr>
        </p:nvSpPr>
        <p:spPr/>
        <p:txBody>
          <a:bodyPr/>
          <a:lstStyle/>
          <a:p>
            <a:r>
              <a:rPr lang="en-US" dirty="0"/>
              <a:t>Non-Medicare Liens</a:t>
            </a:r>
          </a:p>
        </p:txBody>
      </p:sp>
      <p:pic>
        <p:nvPicPr>
          <p:cNvPr id="3" name="Picture 2" descr="A close up of a logo&#10;&#10;Description automatically generated">
            <a:extLst>
              <a:ext uri="{FF2B5EF4-FFF2-40B4-BE49-F238E27FC236}">
                <a16:creationId xmlns:a16="http://schemas.microsoft.com/office/drawing/2014/main" id="{79D5872B-4323-F998-1BB0-AF492ABFCF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737" y="195310"/>
            <a:ext cx="3334316" cy="575351"/>
          </a:xfrm>
          <a:prstGeom prst="rect">
            <a:avLst/>
          </a:prstGeom>
        </p:spPr>
      </p:pic>
      <p:pic>
        <p:nvPicPr>
          <p:cNvPr id="9" name="Content Placeholder 8">
            <a:extLst>
              <a:ext uri="{FF2B5EF4-FFF2-40B4-BE49-F238E27FC236}">
                <a16:creationId xmlns:a16="http://schemas.microsoft.com/office/drawing/2014/main" id="{16EDBBF6-5779-0FD8-8AA5-9FFE4B1EF63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1263396" y="1140239"/>
            <a:ext cx="9665208" cy="5701136"/>
          </a:xfrm>
        </p:spPr>
      </p:pic>
      <p:sp>
        <p:nvSpPr>
          <p:cNvPr id="2" name="Thought Bubble: Cloud 1">
            <a:extLst>
              <a:ext uri="{FF2B5EF4-FFF2-40B4-BE49-F238E27FC236}">
                <a16:creationId xmlns:a16="http://schemas.microsoft.com/office/drawing/2014/main" id="{AD41CA4F-C86F-C60C-061B-DFC13433195D}"/>
              </a:ext>
            </a:extLst>
          </p:cNvPr>
          <p:cNvSpPr/>
          <p:nvPr/>
        </p:nvSpPr>
        <p:spPr>
          <a:xfrm>
            <a:off x="8186569" y="3098202"/>
            <a:ext cx="2377440" cy="2239625"/>
          </a:xfrm>
          <a:prstGeom prst="cloudCallou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 name="TextBox 4">
            <a:extLst>
              <a:ext uri="{FF2B5EF4-FFF2-40B4-BE49-F238E27FC236}">
                <a16:creationId xmlns:a16="http://schemas.microsoft.com/office/drawing/2014/main" id="{E4F34136-2D41-BF04-8486-6B691BCFCC61}"/>
              </a:ext>
            </a:extLst>
          </p:cNvPr>
          <p:cNvSpPr txBox="1"/>
          <p:nvPr/>
        </p:nvSpPr>
        <p:spPr>
          <a:xfrm>
            <a:off x="8485239" y="3883741"/>
            <a:ext cx="1838632" cy="830997"/>
          </a:xfrm>
          <a:prstGeom prst="rect">
            <a:avLst/>
          </a:prstGeom>
          <a:noFill/>
        </p:spPr>
        <p:txBody>
          <a:bodyPr wrap="square" rtlCol="0">
            <a:spAutoFit/>
          </a:bodyPr>
          <a:lstStyle/>
          <a:p>
            <a:r>
              <a:rPr lang="en-US" sz="2400" dirty="0">
                <a:latin typeface="Aptos Black" panose="020B0004020202020204" pitchFamily="34" charset="0"/>
              </a:rPr>
              <a:t>Medicaid/MCOs?</a:t>
            </a:r>
          </a:p>
        </p:txBody>
      </p:sp>
      <p:sp>
        <p:nvSpPr>
          <p:cNvPr id="6" name="Thought Bubble: Cloud 5">
            <a:extLst>
              <a:ext uri="{FF2B5EF4-FFF2-40B4-BE49-F238E27FC236}">
                <a16:creationId xmlns:a16="http://schemas.microsoft.com/office/drawing/2014/main" id="{630D5793-9C23-32D2-F7B7-AC3D0C27F3AF}"/>
              </a:ext>
            </a:extLst>
          </p:cNvPr>
          <p:cNvSpPr/>
          <p:nvPr/>
        </p:nvSpPr>
        <p:spPr>
          <a:xfrm>
            <a:off x="6205369" y="1318926"/>
            <a:ext cx="2377440" cy="2239625"/>
          </a:xfrm>
          <a:prstGeom prst="cloudCallou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TextBox 6">
            <a:extLst>
              <a:ext uri="{FF2B5EF4-FFF2-40B4-BE49-F238E27FC236}">
                <a16:creationId xmlns:a16="http://schemas.microsoft.com/office/drawing/2014/main" id="{F16A7F21-505F-540F-D1CA-A64BCFE60626}"/>
              </a:ext>
            </a:extLst>
          </p:cNvPr>
          <p:cNvSpPr txBox="1"/>
          <p:nvPr/>
        </p:nvSpPr>
        <p:spPr>
          <a:xfrm>
            <a:off x="6481211" y="1793066"/>
            <a:ext cx="2182997" cy="830997"/>
          </a:xfrm>
          <a:prstGeom prst="rect">
            <a:avLst/>
          </a:prstGeom>
          <a:noFill/>
        </p:spPr>
        <p:txBody>
          <a:bodyPr wrap="square" rtlCol="0">
            <a:spAutoFit/>
          </a:bodyPr>
          <a:lstStyle/>
          <a:p>
            <a:r>
              <a:rPr lang="en-US" sz="2400" dirty="0">
                <a:latin typeface="Aptos Black" panose="020B0004020202020204" pitchFamily="34" charset="0"/>
              </a:rPr>
              <a:t>Military (VA/Tricare)?</a:t>
            </a:r>
          </a:p>
        </p:txBody>
      </p:sp>
      <p:sp>
        <p:nvSpPr>
          <p:cNvPr id="11" name="Thought Bubble: Cloud 10">
            <a:extLst>
              <a:ext uri="{FF2B5EF4-FFF2-40B4-BE49-F238E27FC236}">
                <a16:creationId xmlns:a16="http://schemas.microsoft.com/office/drawing/2014/main" id="{F5F7971E-33EB-1860-A83F-18E9EA77E473}"/>
              </a:ext>
            </a:extLst>
          </p:cNvPr>
          <p:cNvSpPr/>
          <p:nvPr/>
        </p:nvSpPr>
        <p:spPr>
          <a:xfrm flipH="1">
            <a:off x="3035449" y="1774442"/>
            <a:ext cx="2377440" cy="2239625"/>
          </a:xfrm>
          <a:prstGeom prst="cloudCallou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0" name="TextBox 9">
            <a:extLst>
              <a:ext uri="{FF2B5EF4-FFF2-40B4-BE49-F238E27FC236}">
                <a16:creationId xmlns:a16="http://schemas.microsoft.com/office/drawing/2014/main" id="{184358EF-8F3F-5194-628B-E4BBFF71326B}"/>
              </a:ext>
            </a:extLst>
          </p:cNvPr>
          <p:cNvSpPr txBox="1"/>
          <p:nvPr/>
        </p:nvSpPr>
        <p:spPr>
          <a:xfrm>
            <a:off x="3592118" y="2082599"/>
            <a:ext cx="1820771" cy="830997"/>
          </a:xfrm>
          <a:prstGeom prst="rect">
            <a:avLst/>
          </a:prstGeom>
          <a:noFill/>
        </p:spPr>
        <p:txBody>
          <a:bodyPr wrap="square" rtlCol="0">
            <a:spAutoFit/>
          </a:bodyPr>
          <a:lstStyle/>
          <a:p>
            <a:r>
              <a:rPr lang="en-US" sz="2400" dirty="0">
                <a:latin typeface="Aptos Black" panose="020B0004020202020204" pitchFamily="34" charset="0"/>
              </a:rPr>
              <a:t>Private / ERISA?</a:t>
            </a:r>
          </a:p>
        </p:txBody>
      </p:sp>
      <p:sp>
        <p:nvSpPr>
          <p:cNvPr id="8" name="Thought Bubble: Cloud 7">
            <a:extLst>
              <a:ext uri="{FF2B5EF4-FFF2-40B4-BE49-F238E27FC236}">
                <a16:creationId xmlns:a16="http://schemas.microsoft.com/office/drawing/2014/main" id="{B9090DD4-398D-6124-490E-7EBD2542CDC8}"/>
              </a:ext>
            </a:extLst>
          </p:cNvPr>
          <p:cNvSpPr/>
          <p:nvPr/>
        </p:nvSpPr>
        <p:spPr>
          <a:xfrm rot="16200000">
            <a:off x="1332521" y="3952649"/>
            <a:ext cx="2377440" cy="2239625"/>
          </a:xfrm>
          <a:prstGeom prst="cloudCallou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 name="TextBox 11">
            <a:extLst>
              <a:ext uri="{FF2B5EF4-FFF2-40B4-BE49-F238E27FC236}">
                <a16:creationId xmlns:a16="http://schemas.microsoft.com/office/drawing/2014/main" id="{548A37C8-2DA5-D105-E1C3-05D17E9D693D}"/>
              </a:ext>
            </a:extLst>
          </p:cNvPr>
          <p:cNvSpPr txBox="1"/>
          <p:nvPr/>
        </p:nvSpPr>
        <p:spPr>
          <a:xfrm>
            <a:off x="1771347" y="4287631"/>
            <a:ext cx="1820771" cy="1569660"/>
          </a:xfrm>
          <a:prstGeom prst="rect">
            <a:avLst/>
          </a:prstGeom>
          <a:noFill/>
        </p:spPr>
        <p:txBody>
          <a:bodyPr wrap="square" rtlCol="0">
            <a:spAutoFit/>
          </a:bodyPr>
          <a:lstStyle/>
          <a:p>
            <a:r>
              <a:rPr lang="en-US" sz="2400" dirty="0">
                <a:latin typeface="Aptos Black" panose="020B0004020202020204" pitchFamily="34" charset="0"/>
              </a:rPr>
              <a:t>Others (ACA; Providers; </a:t>
            </a:r>
            <a:r>
              <a:rPr lang="en-US" sz="2400" dirty="0" err="1">
                <a:latin typeface="Aptos Black" panose="020B0004020202020204" pitchFamily="34" charset="0"/>
              </a:rPr>
              <a:t>etc</a:t>
            </a:r>
            <a:r>
              <a:rPr lang="en-US" sz="2400" dirty="0">
                <a:latin typeface="Aptos Black" panose="020B0004020202020204" pitchFamily="34" charset="0"/>
              </a:rPr>
              <a:t>)?</a:t>
            </a:r>
          </a:p>
        </p:txBody>
      </p:sp>
    </p:spTree>
    <p:extLst>
      <p:ext uri="{BB962C8B-B14F-4D97-AF65-F5344CB8AC3E}">
        <p14:creationId xmlns:p14="http://schemas.microsoft.com/office/powerpoint/2010/main" val="7155458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36F4B-FCA7-0A87-38A5-CD29544CE208}"/>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84CA4533-C8E6-8D2E-9E0A-18F82A826A96}"/>
              </a:ext>
            </a:extLst>
          </p:cNvPr>
          <p:cNvSpPr>
            <a:spLocks noGrp="1"/>
          </p:cNvSpPr>
          <p:nvPr>
            <p:ph type="body" sz="quarter" idx="13"/>
          </p:nvPr>
        </p:nvSpPr>
        <p:spPr/>
        <p:txBody>
          <a:bodyPr/>
          <a:lstStyle/>
          <a:p>
            <a:r>
              <a:rPr lang="en-US" dirty="0"/>
              <a:t>Unrepresented Claimants</a:t>
            </a:r>
          </a:p>
        </p:txBody>
      </p:sp>
      <p:pic>
        <p:nvPicPr>
          <p:cNvPr id="3" name="Picture 2" descr="A close up of a logo&#10;&#10;Description automatically generated">
            <a:extLst>
              <a:ext uri="{FF2B5EF4-FFF2-40B4-BE49-F238E27FC236}">
                <a16:creationId xmlns:a16="http://schemas.microsoft.com/office/drawing/2014/main" id="{8CFE2C02-1FE4-A906-7C59-C3B16935C2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737" y="195310"/>
            <a:ext cx="3334316" cy="575351"/>
          </a:xfrm>
          <a:prstGeom prst="rect">
            <a:avLst/>
          </a:prstGeom>
        </p:spPr>
      </p:pic>
      <p:sp>
        <p:nvSpPr>
          <p:cNvPr id="10" name="TextBox 9">
            <a:extLst>
              <a:ext uri="{FF2B5EF4-FFF2-40B4-BE49-F238E27FC236}">
                <a16:creationId xmlns:a16="http://schemas.microsoft.com/office/drawing/2014/main" id="{EF6F7E6B-F7E7-61E0-2A40-4AA267A49512}"/>
              </a:ext>
            </a:extLst>
          </p:cNvPr>
          <p:cNvSpPr txBox="1"/>
          <p:nvPr/>
        </p:nvSpPr>
        <p:spPr>
          <a:xfrm>
            <a:off x="8813717" y="1460511"/>
            <a:ext cx="3378283" cy="4524315"/>
          </a:xfrm>
          <a:prstGeom prst="rect">
            <a:avLst/>
          </a:prstGeom>
          <a:noFill/>
        </p:spPr>
        <p:txBody>
          <a:bodyPr wrap="square" rtlCol="0">
            <a:spAutoFit/>
          </a:bodyPr>
          <a:lstStyle/>
          <a:p>
            <a:r>
              <a:rPr lang="en-US" sz="3600" dirty="0">
                <a:latin typeface="Aptos Black" panose="020B0004020202020204" pitchFamily="34" charset="0"/>
              </a:rPr>
              <a:t>What additional complications exist if claimant is not represented by counsel?</a:t>
            </a:r>
          </a:p>
        </p:txBody>
      </p:sp>
      <p:pic>
        <p:nvPicPr>
          <p:cNvPr id="16" name="Content Placeholder 15" descr="A person scratching his head with many question marks drawn on it&#10;&#10;AI-generated content may be incorrect.">
            <a:extLst>
              <a:ext uri="{FF2B5EF4-FFF2-40B4-BE49-F238E27FC236}">
                <a16:creationId xmlns:a16="http://schemas.microsoft.com/office/drawing/2014/main" id="{36A5AE6B-6C9F-7E57-35E4-F1F4B711690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7819" y="949348"/>
            <a:ext cx="8676735" cy="5785936"/>
          </a:xfrm>
        </p:spPr>
      </p:pic>
    </p:spTree>
    <p:extLst>
      <p:ext uri="{BB962C8B-B14F-4D97-AF65-F5344CB8AC3E}">
        <p14:creationId xmlns:p14="http://schemas.microsoft.com/office/powerpoint/2010/main" val="17747603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5022B-9EDA-5E4F-3FA6-A1096F3CDD3B}"/>
            </a:ext>
          </a:extLst>
        </p:cNvPr>
        <p:cNvGrpSpPr/>
        <p:nvPr/>
      </p:nvGrpSpPr>
      <p:grpSpPr>
        <a:xfrm>
          <a:off x="0" y="0"/>
          <a:ext cx="0" cy="0"/>
          <a:chOff x="0" y="0"/>
          <a:chExt cx="0" cy="0"/>
        </a:xfrm>
      </p:grpSpPr>
      <p:sp>
        <p:nvSpPr>
          <p:cNvPr id="31" name="Text Placeholder 30">
            <a:extLst>
              <a:ext uri="{FF2B5EF4-FFF2-40B4-BE49-F238E27FC236}">
                <a16:creationId xmlns:a16="http://schemas.microsoft.com/office/drawing/2014/main" id="{DD1FB5FA-A9DD-6D42-0459-BB4DCB337E0B}"/>
              </a:ext>
            </a:extLst>
          </p:cNvPr>
          <p:cNvSpPr>
            <a:spLocks noGrp="1"/>
          </p:cNvSpPr>
          <p:nvPr>
            <p:ph type="body" sz="quarter" idx="12"/>
          </p:nvPr>
        </p:nvSpPr>
        <p:spPr>
          <a:xfrm>
            <a:off x="6307633" y="1802437"/>
            <a:ext cx="4147418" cy="416785"/>
          </a:xfrm>
        </p:spPr>
        <p:txBody>
          <a:bodyPr/>
          <a:lstStyle/>
          <a:p>
            <a:r>
              <a:rPr lang="en-US" sz="4800" dirty="0">
                <a:latin typeface="Aptos Black" panose="020B0004020202020204" pitchFamily="34" charset="0"/>
              </a:rPr>
              <a:t>John V. Cattie</a:t>
            </a:r>
          </a:p>
        </p:txBody>
      </p:sp>
      <p:sp>
        <p:nvSpPr>
          <p:cNvPr id="32" name="Text Placeholder 31">
            <a:extLst>
              <a:ext uri="{FF2B5EF4-FFF2-40B4-BE49-F238E27FC236}">
                <a16:creationId xmlns:a16="http://schemas.microsoft.com/office/drawing/2014/main" id="{B8CCB322-D7A1-6212-2F34-B31C4C2E06AE}"/>
              </a:ext>
            </a:extLst>
          </p:cNvPr>
          <p:cNvSpPr>
            <a:spLocks noGrp="1"/>
          </p:cNvSpPr>
          <p:nvPr>
            <p:ph type="body" sz="quarter" idx="13"/>
          </p:nvPr>
        </p:nvSpPr>
        <p:spPr>
          <a:xfrm>
            <a:off x="5285201" y="2655526"/>
            <a:ext cx="6192282" cy="416785"/>
          </a:xfrm>
        </p:spPr>
        <p:txBody>
          <a:bodyPr/>
          <a:lstStyle/>
          <a:p>
            <a:r>
              <a:rPr lang="en-US" sz="4000" dirty="0">
                <a:latin typeface="Aptos Black" panose="020B0004020202020204" pitchFamily="34" charset="0"/>
              </a:rPr>
              <a:t>Managing Partner,                            Cattie &amp; Gonzalez, PLLC</a:t>
            </a:r>
          </a:p>
        </p:txBody>
      </p:sp>
      <p:sp>
        <p:nvSpPr>
          <p:cNvPr id="2" name="Text Placeholder 4">
            <a:extLst>
              <a:ext uri="{FF2B5EF4-FFF2-40B4-BE49-F238E27FC236}">
                <a16:creationId xmlns:a16="http://schemas.microsoft.com/office/drawing/2014/main" id="{96A1733C-FC93-C925-61AD-9FD2B1BA3612}"/>
              </a:ext>
            </a:extLst>
          </p:cNvPr>
          <p:cNvSpPr txBox="1">
            <a:spLocks/>
          </p:cNvSpPr>
          <p:nvPr/>
        </p:nvSpPr>
        <p:spPr>
          <a:xfrm>
            <a:off x="4502702" y="16625"/>
            <a:ext cx="7689298" cy="932723"/>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1400" b="0" kern="1200" baseline="0">
                <a:solidFill>
                  <a:schemeClr val="tx1">
                    <a:lumMod val="75000"/>
                    <a:lumOff val="25000"/>
                  </a:schemeClr>
                </a:solidFill>
                <a:latin typeface="+mn-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300" b="1" dirty="0">
                <a:solidFill>
                  <a:schemeClr val="bg1"/>
                </a:solidFill>
                <a:latin typeface="Arial" panose="020B0604020202020204" pitchFamily="34" charset="0"/>
              </a:rPr>
              <a:t>Questions?</a:t>
            </a:r>
          </a:p>
        </p:txBody>
      </p:sp>
      <p:sp>
        <p:nvSpPr>
          <p:cNvPr id="14" name="Oval 13">
            <a:extLst>
              <a:ext uri="{FF2B5EF4-FFF2-40B4-BE49-F238E27FC236}">
                <a16:creationId xmlns:a16="http://schemas.microsoft.com/office/drawing/2014/main" id="{F3A40262-456F-EF6B-1AE6-F0CCAC1CBC86}"/>
              </a:ext>
            </a:extLst>
          </p:cNvPr>
          <p:cNvSpPr/>
          <p:nvPr/>
        </p:nvSpPr>
        <p:spPr>
          <a:xfrm>
            <a:off x="734951" y="1802437"/>
            <a:ext cx="3075709" cy="3051957"/>
          </a:xfrm>
          <a:prstGeom prst="ellips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erson with a beard and mustache&#10;&#10;Description automatically generated">
            <a:extLst>
              <a:ext uri="{FF2B5EF4-FFF2-40B4-BE49-F238E27FC236}">
                <a16:creationId xmlns:a16="http://schemas.microsoft.com/office/drawing/2014/main" id="{C43A50BB-7CC7-5768-FA7D-DAA9FC1BE118}"/>
              </a:ext>
            </a:extLst>
          </p:cNvPr>
          <p:cNvPicPr>
            <a:picLocks noChangeAspect="1"/>
          </p:cNvPicPr>
          <p:nvPr/>
        </p:nvPicPr>
        <p:blipFill>
          <a:blip r:embed="rId3"/>
          <a:stretch>
            <a:fillRect/>
          </a:stretch>
        </p:blipFill>
        <p:spPr>
          <a:xfrm>
            <a:off x="871517" y="1896722"/>
            <a:ext cx="2802576" cy="2863385"/>
          </a:xfrm>
          <a:prstGeom prst="rect">
            <a:avLst/>
          </a:prstGeom>
        </p:spPr>
      </p:pic>
      <p:pic>
        <p:nvPicPr>
          <p:cNvPr id="6" name="Picture 5" descr="A close up of a logo&#10;&#10;Description automatically generated">
            <a:extLst>
              <a:ext uri="{FF2B5EF4-FFF2-40B4-BE49-F238E27FC236}">
                <a16:creationId xmlns:a16="http://schemas.microsoft.com/office/drawing/2014/main" id="{07650252-DA45-3D3F-F1F2-1BA4B6431B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737" y="195310"/>
            <a:ext cx="3334316" cy="575351"/>
          </a:xfrm>
          <a:prstGeom prst="rect">
            <a:avLst/>
          </a:prstGeom>
        </p:spPr>
      </p:pic>
      <p:pic>
        <p:nvPicPr>
          <p:cNvPr id="7" name="Picture 6" descr="A close up of a logo&#10;&#10;Description automatically generated">
            <a:extLst>
              <a:ext uri="{FF2B5EF4-FFF2-40B4-BE49-F238E27FC236}">
                <a16:creationId xmlns:a16="http://schemas.microsoft.com/office/drawing/2014/main" id="{BC249D66-3D09-F6E1-37E5-55A2A92E81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737" y="153390"/>
            <a:ext cx="3334316" cy="575351"/>
          </a:xfrm>
          <a:prstGeom prst="rect">
            <a:avLst/>
          </a:prstGeom>
        </p:spPr>
      </p:pic>
      <p:sp>
        <p:nvSpPr>
          <p:cNvPr id="9" name="Subtitle 2">
            <a:extLst>
              <a:ext uri="{FF2B5EF4-FFF2-40B4-BE49-F238E27FC236}">
                <a16:creationId xmlns:a16="http://schemas.microsoft.com/office/drawing/2014/main" id="{88E95413-FC86-3419-EF29-088682D4DFB5}"/>
              </a:ext>
            </a:extLst>
          </p:cNvPr>
          <p:cNvSpPr txBox="1">
            <a:spLocks/>
          </p:cNvSpPr>
          <p:nvPr/>
        </p:nvSpPr>
        <p:spPr>
          <a:xfrm>
            <a:off x="6150331" y="4470148"/>
            <a:ext cx="4462021" cy="1414183"/>
          </a:xfrm>
          <a:prstGeom prst="rect">
            <a:avLst/>
          </a:prstGeom>
          <a:noFill/>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600" kern="1200" baseline="0">
                <a:solidFill>
                  <a:schemeClr val="tx1">
                    <a:lumMod val="75000"/>
                    <a:lumOff val="25000"/>
                  </a:schemeClr>
                </a:solidFill>
                <a:latin typeface="+mn-lt"/>
                <a:ea typeface="+mn-ea"/>
                <a:cs typeface="Arial" pitchFamily="34" charset="0"/>
              </a:defRPr>
            </a:lvl1pPr>
            <a:lvl2pPr marL="609585" indent="0" algn="l" defTabSz="914400" rtl="0" eaLnBrk="1" latinLnBrk="0" hangingPunct="1">
              <a:lnSpc>
                <a:spcPct val="90000"/>
              </a:lnSpc>
              <a:spcBef>
                <a:spcPts val="500"/>
              </a:spcBef>
              <a:buFont typeface="Arial" panose="020B0604020202020204" pitchFamily="34" charset="0"/>
              <a:buNone/>
              <a:defRPr sz="3733" kern="1200">
                <a:solidFill>
                  <a:schemeClr val="tx1"/>
                </a:solidFill>
                <a:latin typeface="+mn-lt"/>
                <a:ea typeface="+mn-ea"/>
                <a:cs typeface="+mn-cs"/>
              </a:defRPr>
            </a:lvl2pPr>
            <a:lvl3pPr marL="1219170" indent="0" algn="l" defTabSz="914400" rtl="0" eaLnBrk="1" latinLnBrk="0" hangingPunct="1">
              <a:lnSpc>
                <a:spcPct val="90000"/>
              </a:lnSpc>
              <a:spcBef>
                <a:spcPts val="500"/>
              </a:spcBef>
              <a:buFont typeface="Arial" panose="020B0604020202020204" pitchFamily="34" charset="0"/>
              <a:buNone/>
              <a:defRPr sz="3200" kern="1200">
                <a:solidFill>
                  <a:schemeClr val="tx1"/>
                </a:solidFill>
                <a:latin typeface="+mn-lt"/>
                <a:ea typeface="+mn-ea"/>
                <a:cs typeface="+mn-cs"/>
              </a:defRPr>
            </a:lvl3pPr>
            <a:lvl4pPr marL="1828754" indent="0" algn="l" defTabSz="914400" rtl="0" eaLnBrk="1" latinLnBrk="0" hangingPunct="1">
              <a:lnSpc>
                <a:spcPct val="90000"/>
              </a:lnSpc>
              <a:spcBef>
                <a:spcPts val="500"/>
              </a:spcBef>
              <a:buFont typeface="Arial" panose="020B0604020202020204" pitchFamily="34" charset="0"/>
              <a:buNone/>
              <a:defRPr sz="2667" kern="1200">
                <a:solidFill>
                  <a:schemeClr val="tx1"/>
                </a:solidFill>
                <a:latin typeface="+mn-lt"/>
                <a:ea typeface="+mn-ea"/>
                <a:cs typeface="+mn-cs"/>
              </a:defRPr>
            </a:lvl4pPr>
            <a:lvl5pPr marL="2438339" indent="0" algn="l" defTabSz="914400" rtl="0" eaLnBrk="1" latinLnBrk="0" hangingPunct="1">
              <a:lnSpc>
                <a:spcPct val="90000"/>
              </a:lnSpc>
              <a:spcBef>
                <a:spcPts val="500"/>
              </a:spcBef>
              <a:buFont typeface="Arial" panose="020B0604020202020204" pitchFamily="34" charset="0"/>
              <a:buNone/>
              <a:defRPr sz="2667" kern="1200">
                <a:solidFill>
                  <a:schemeClr val="tx1"/>
                </a:solidFill>
                <a:latin typeface="+mn-lt"/>
                <a:ea typeface="+mn-ea"/>
                <a:cs typeface="+mn-cs"/>
              </a:defRPr>
            </a:lvl5pPr>
            <a:lvl6pPr marL="3047924" indent="0" algn="l" defTabSz="914400" rtl="0" eaLnBrk="1" latinLnBrk="0" hangingPunct="1">
              <a:lnSpc>
                <a:spcPct val="90000"/>
              </a:lnSpc>
              <a:spcBef>
                <a:spcPts val="500"/>
              </a:spcBef>
              <a:buFont typeface="Arial" panose="020B0604020202020204" pitchFamily="34" charset="0"/>
              <a:buNone/>
              <a:defRPr sz="2667" kern="1200">
                <a:solidFill>
                  <a:schemeClr val="tx1"/>
                </a:solidFill>
                <a:latin typeface="+mn-lt"/>
                <a:ea typeface="+mn-ea"/>
                <a:cs typeface="+mn-cs"/>
              </a:defRPr>
            </a:lvl6pPr>
            <a:lvl7pPr marL="3657509" indent="0" algn="l" defTabSz="914400" rtl="0" eaLnBrk="1" latinLnBrk="0" hangingPunct="1">
              <a:lnSpc>
                <a:spcPct val="90000"/>
              </a:lnSpc>
              <a:spcBef>
                <a:spcPts val="500"/>
              </a:spcBef>
              <a:buFont typeface="Arial" panose="020B0604020202020204" pitchFamily="34" charset="0"/>
              <a:buNone/>
              <a:defRPr sz="2667" kern="1200">
                <a:solidFill>
                  <a:schemeClr val="tx1"/>
                </a:solidFill>
                <a:latin typeface="+mn-lt"/>
                <a:ea typeface="+mn-ea"/>
                <a:cs typeface="+mn-cs"/>
              </a:defRPr>
            </a:lvl7pPr>
            <a:lvl8pPr marL="4267093" indent="0" algn="l" defTabSz="914400" rtl="0" eaLnBrk="1" latinLnBrk="0" hangingPunct="1">
              <a:lnSpc>
                <a:spcPct val="90000"/>
              </a:lnSpc>
              <a:spcBef>
                <a:spcPts val="500"/>
              </a:spcBef>
              <a:buFont typeface="Arial" panose="020B0604020202020204" pitchFamily="34" charset="0"/>
              <a:buNone/>
              <a:defRPr sz="2667" kern="1200">
                <a:solidFill>
                  <a:schemeClr val="tx1"/>
                </a:solidFill>
                <a:latin typeface="+mn-lt"/>
                <a:ea typeface="+mn-ea"/>
                <a:cs typeface="+mn-cs"/>
              </a:defRPr>
            </a:lvl8pPr>
            <a:lvl9pPr marL="4876678" indent="0" algn="l" defTabSz="914400" rtl="0" eaLnBrk="1" latinLnBrk="0" hangingPunct="1">
              <a:lnSpc>
                <a:spcPct val="90000"/>
              </a:lnSpc>
              <a:spcBef>
                <a:spcPts val="500"/>
              </a:spcBef>
              <a:buFont typeface="Arial" panose="020B0604020202020204" pitchFamily="34" charset="0"/>
              <a:buNone/>
              <a:defRPr sz="2667" kern="1200">
                <a:solidFill>
                  <a:schemeClr val="tx1"/>
                </a:solidFill>
                <a:latin typeface="+mn-lt"/>
                <a:ea typeface="+mn-ea"/>
                <a:cs typeface="+mn-cs"/>
              </a:defRPr>
            </a:lvl9pPr>
          </a:lstStyle>
          <a:p>
            <a:pPr algn="l">
              <a:spcBef>
                <a:spcPts val="0"/>
              </a:spcBef>
            </a:pPr>
            <a:r>
              <a:rPr lang="en-US" sz="2800" b="1" dirty="0">
                <a:latin typeface="Aptos Black" panose="020B0004020202020204" pitchFamily="34" charset="0"/>
                <a:ea typeface="Open Sans" panose="020B0606030504020204" pitchFamily="34" charset="0"/>
                <a:cs typeface="Open Sans" panose="020B0606030504020204" pitchFamily="34" charset="0"/>
                <a:hlinkClick r:id="rId5"/>
              </a:rPr>
              <a:t>www.cattielaw.com</a:t>
            </a:r>
            <a:endParaRPr lang="en-US" sz="2800" b="1" dirty="0">
              <a:latin typeface="Aptos Black" panose="020B0004020202020204" pitchFamily="34" charset="0"/>
              <a:ea typeface="Open Sans" panose="020B0606030504020204" pitchFamily="34" charset="0"/>
              <a:cs typeface="Open Sans" panose="020B0606030504020204" pitchFamily="34" charset="0"/>
            </a:endParaRPr>
          </a:p>
          <a:p>
            <a:pPr algn="l">
              <a:spcBef>
                <a:spcPts val="0"/>
              </a:spcBef>
            </a:pPr>
            <a:r>
              <a:rPr lang="en-US" sz="2800" b="1" dirty="0">
                <a:latin typeface="Aptos Black" panose="020B0004020202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jcattie@cattielaw.com</a:t>
            </a:r>
            <a:r>
              <a:rPr lang="en-US" sz="2800" b="1" dirty="0">
                <a:latin typeface="Aptos Black" panose="020B0004020202020204" pitchFamily="34" charset="0"/>
                <a:ea typeface="Open Sans" panose="020B0606030504020204" pitchFamily="34" charset="0"/>
                <a:cs typeface="Open Sans" panose="020B0606030504020204" pitchFamily="34" charset="0"/>
              </a:rPr>
              <a:t> </a:t>
            </a:r>
          </a:p>
          <a:p>
            <a:pPr algn="l">
              <a:spcBef>
                <a:spcPts val="0"/>
              </a:spcBef>
            </a:pPr>
            <a:r>
              <a:rPr lang="en-US" sz="2800" b="1" dirty="0">
                <a:latin typeface="Aptos Black" panose="020B0004020202020204" pitchFamily="34" charset="0"/>
                <a:ea typeface="Open Sans" panose="020B0606030504020204" pitchFamily="34" charset="0"/>
                <a:cs typeface="Open Sans" panose="020B0606030504020204" pitchFamily="34" charset="0"/>
              </a:rPr>
              <a:t>844.546.3500</a:t>
            </a:r>
          </a:p>
        </p:txBody>
      </p:sp>
    </p:spTree>
    <p:extLst>
      <p:ext uri="{BB962C8B-B14F-4D97-AF65-F5344CB8AC3E}">
        <p14:creationId xmlns:p14="http://schemas.microsoft.com/office/powerpoint/2010/main" val="13528223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8EEE4545-41D7-48FA-9510-DD64C53EA319}"/>
              </a:ext>
            </a:extLst>
          </p:cNvPr>
          <p:cNvSpPr>
            <a:spLocks noGrp="1"/>
          </p:cNvSpPr>
          <p:nvPr>
            <p:ph type="body" sz="quarter" idx="12"/>
          </p:nvPr>
        </p:nvSpPr>
        <p:spPr>
          <a:xfrm>
            <a:off x="6307633" y="1802437"/>
            <a:ext cx="4147418" cy="416785"/>
          </a:xfrm>
        </p:spPr>
        <p:txBody>
          <a:bodyPr/>
          <a:lstStyle/>
          <a:p>
            <a:r>
              <a:rPr lang="en-US" sz="4800" dirty="0">
                <a:latin typeface="Aptos Black" panose="020B0004020202020204" pitchFamily="34" charset="0"/>
              </a:rPr>
              <a:t>John V. Cattie</a:t>
            </a:r>
          </a:p>
        </p:txBody>
      </p:sp>
      <p:sp>
        <p:nvSpPr>
          <p:cNvPr id="32" name="Text Placeholder 31">
            <a:extLst>
              <a:ext uri="{FF2B5EF4-FFF2-40B4-BE49-F238E27FC236}">
                <a16:creationId xmlns:a16="http://schemas.microsoft.com/office/drawing/2014/main" id="{94E42FA0-A862-47B3-B602-1498BE70709F}"/>
              </a:ext>
            </a:extLst>
          </p:cNvPr>
          <p:cNvSpPr>
            <a:spLocks noGrp="1"/>
          </p:cNvSpPr>
          <p:nvPr>
            <p:ph type="body" sz="quarter" idx="13"/>
          </p:nvPr>
        </p:nvSpPr>
        <p:spPr>
          <a:xfrm>
            <a:off x="5285201" y="2655526"/>
            <a:ext cx="6192282" cy="416785"/>
          </a:xfrm>
        </p:spPr>
        <p:txBody>
          <a:bodyPr/>
          <a:lstStyle/>
          <a:p>
            <a:r>
              <a:rPr lang="en-US" sz="4000" dirty="0">
                <a:latin typeface="Aptos Black" panose="020B0004020202020204" pitchFamily="34" charset="0"/>
              </a:rPr>
              <a:t>Managing Partner,                            Cattie &amp; Gonzalez, PLLC</a:t>
            </a:r>
          </a:p>
        </p:txBody>
      </p:sp>
      <p:sp>
        <p:nvSpPr>
          <p:cNvPr id="2" name="Text Placeholder 4">
            <a:extLst>
              <a:ext uri="{FF2B5EF4-FFF2-40B4-BE49-F238E27FC236}">
                <a16:creationId xmlns:a16="http://schemas.microsoft.com/office/drawing/2014/main" id="{C8C425F1-B2AC-3891-3CF1-49DA09893C36}"/>
              </a:ext>
            </a:extLst>
          </p:cNvPr>
          <p:cNvSpPr txBox="1">
            <a:spLocks/>
          </p:cNvSpPr>
          <p:nvPr/>
        </p:nvSpPr>
        <p:spPr>
          <a:xfrm>
            <a:off x="4502702" y="16625"/>
            <a:ext cx="7689298" cy="932723"/>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1400" b="0" kern="1200" baseline="0">
                <a:solidFill>
                  <a:schemeClr val="tx1">
                    <a:lumMod val="75000"/>
                    <a:lumOff val="25000"/>
                  </a:schemeClr>
                </a:solidFill>
                <a:latin typeface="+mn-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300" b="1" dirty="0">
                <a:solidFill>
                  <a:schemeClr val="bg1"/>
                </a:solidFill>
                <a:latin typeface="Arial" panose="020B0604020202020204" pitchFamily="34" charset="0"/>
              </a:rPr>
              <a:t>Thanks!</a:t>
            </a:r>
          </a:p>
        </p:txBody>
      </p:sp>
      <p:sp>
        <p:nvSpPr>
          <p:cNvPr id="14" name="Oval 13">
            <a:extLst>
              <a:ext uri="{FF2B5EF4-FFF2-40B4-BE49-F238E27FC236}">
                <a16:creationId xmlns:a16="http://schemas.microsoft.com/office/drawing/2014/main" id="{E9772EF8-79A2-3F6D-8752-72DA81B807A4}"/>
              </a:ext>
            </a:extLst>
          </p:cNvPr>
          <p:cNvSpPr/>
          <p:nvPr/>
        </p:nvSpPr>
        <p:spPr>
          <a:xfrm>
            <a:off x="734951" y="1802437"/>
            <a:ext cx="3075709" cy="3051957"/>
          </a:xfrm>
          <a:prstGeom prst="ellips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erson with a beard and mustache&#10;&#10;Description automatically generated">
            <a:extLst>
              <a:ext uri="{FF2B5EF4-FFF2-40B4-BE49-F238E27FC236}">
                <a16:creationId xmlns:a16="http://schemas.microsoft.com/office/drawing/2014/main" id="{9313837A-4458-73F2-D958-57805F943A79}"/>
              </a:ext>
            </a:extLst>
          </p:cNvPr>
          <p:cNvPicPr>
            <a:picLocks noChangeAspect="1"/>
          </p:cNvPicPr>
          <p:nvPr/>
        </p:nvPicPr>
        <p:blipFill>
          <a:blip r:embed="rId3"/>
          <a:stretch>
            <a:fillRect/>
          </a:stretch>
        </p:blipFill>
        <p:spPr>
          <a:xfrm>
            <a:off x="871517" y="1896722"/>
            <a:ext cx="2802576" cy="2863385"/>
          </a:xfrm>
          <a:prstGeom prst="rect">
            <a:avLst/>
          </a:prstGeom>
        </p:spPr>
      </p:pic>
      <p:pic>
        <p:nvPicPr>
          <p:cNvPr id="6" name="Picture 5" descr="A close up of a logo&#10;&#10;Description automatically generated">
            <a:extLst>
              <a:ext uri="{FF2B5EF4-FFF2-40B4-BE49-F238E27FC236}">
                <a16:creationId xmlns:a16="http://schemas.microsoft.com/office/drawing/2014/main" id="{59A4BABF-11F1-0684-C625-132DDC11C7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737" y="195310"/>
            <a:ext cx="3334316" cy="575351"/>
          </a:xfrm>
          <a:prstGeom prst="rect">
            <a:avLst/>
          </a:prstGeom>
        </p:spPr>
      </p:pic>
      <p:pic>
        <p:nvPicPr>
          <p:cNvPr id="7" name="Picture 6" descr="A close up of a logo&#10;&#10;Description automatically generated">
            <a:extLst>
              <a:ext uri="{FF2B5EF4-FFF2-40B4-BE49-F238E27FC236}">
                <a16:creationId xmlns:a16="http://schemas.microsoft.com/office/drawing/2014/main" id="{1BF56293-5071-EBD0-1A79-45B6772419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737" y="153390"/>
            <a:ext cx="3334316" cy="575351"/>
          </a:xfrm>
          <a:prstGeom prst="rect">
            <a:avLst/>
          </a:prstGeom>
        </p:spPr>
      </p:pic>
      <p:sp>
        <p:nvSpPr>
          <p:cNvPr id="9" name="Subtitle 2">
            <a:extLst>
              <a:ext uri="{FF2B5EF4-FFF2-40B4-BE49-F238E27FC236}">
                <a16:creationId xmlns:a16="http://schemas.microsoft.com/office/drawing/2014/main" id="{FCB594C3-DB9F-C2FC-8FE9-ABAD5846D663}"/>
              </a:ext>
            </a:extLst>
          </p:cNvPr>
          <p:cNvSpPr txBox="1">
            <a:spLocks/>
          </p:cNvSpPr>
          <p:nvPr/>
        </p:nvSpPr>
        <p:spPr>
          <a:xfrm>
            <a:off x="6150331" y="4470148"/>
            <a:ext cx="4462021" cy="1414183"/>
          </a:xfrm>
          <a:prstGeom prst="rect">
            <a:avLst/>
          </a:prstGeom>
          <a:noFill/>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600" kern="1200" baseline="0">
                <a:solidFill>
                  <a:schemeClr val="tx1">
                    <a:lumMod val="75000"/>
                    <a:lumOff val="25000"/>
                  </a:schemeClr>
                </a:solidFill>
                <a:latin typeface="+mn-lt"/>
                <a:ea typeface="+mn-ea"/>
                <a:cs typeface="Arial" pitchFamily="34" charset="0"/>
              </a:defRPr>
            </a:lvl1pPr>
            <a:lvl2pPr marL="609585" indent="0" algn="l" defTabSz="914400" rtl="0" eaLnBrk="1" latinLnBrk="0" hangingPunct="1">
              <a:lnSpc>
                <a:spcPct val="90000"/>
              </a:lnSpc>
              <a:spcBef>
                <a:spcPts val="500"/>
              </a:spcBef>
              <a:buFont typeface="Arial" panose="020B0604020202020204" pitchFamily="34" charset="0"/>
              <a:buNone/>
              <a:defRPr sz="3733" kern="1200">
                <a:solidFill>
                  <a:schemeClr val="tx1"/>
                </a:solidFill>
                <a:latin typeface="+mn-lt"/>
                <a:ea typeface="+mn-ea"/>
                <a:cs typeface="+mn-cs"/>
              </a:defRPr>
            </a:lvl2pPr>
            <a:lvl3pPr marL="1219170" indent="0" algn="l" defTabSz="914400" rtl="0" eaLnBrk="1" latinLnBrk="0" hangingPunct="1">
              <a:lnSpc>
                <a:spcPct val="90000"/>
              </a:lnSpc>
              <a:spcBef>
                <a:spcPts val="500"/>
              </a:spcBef>
              <a:buFont typeface="Arial" panose="020B0604020202020204" pitchFamily="34" charset="0"/>
              <a:buNone/>
              <a:defRPr sz="3200" kern="1200">
                <a:solidFill>
                  <a:schemeClr val="tx1"/>
                </a:solidFill>
                <a:latin typeface="+mn-lt"/>
                <a:ea typeface="+mn-ea"/>
                <a:cs typeface="+mn-cs"/>
              </a:defRPr>
            </a:lvl3pPr>
            <a:lvl4pPr marL="1828754" indent="0" algn="l" defTabSz="914400" rtl="0" eaLnBrk="1" latinLnBrk="0" hangingPunct="1">
              <a:lnSpc>
                <a:spcPct val="90000"/>
              </a:lnSpc>
              <a:spcBef>
                <a:spcPts val="500"/>
              </a:spcBef>
              <a:buFont typeface="Arial" panose="020B0604020202020204" pitchFamily="34" charset="0"/>
              <a:buNone/>
              <a:defRPr sz="2667" kern="1200">
                <a:solidFill>
                  <a:schemeClr val="tx1"/>
                </a:solidFill>
                <a:latin typeface="+mn-lt"/>
                <a:ea typeface="+mn-ea"/>
                <a:cs typeface="+mn-cs"/>
              </a:defRPr>
            </a:lvl4pPr>
            <a:lvl5pPr marL="2438339" indent="0" algn="l" defTabSz="914400" rtl="0" eaLnBrk="1" latinLnBrk="0" hangingPunct="1">
              <a:lnSpc>
                <a:spcPct val="90000"/>
              </a:lnSpc>
              <a:spcBef>
                <a:spcPts val="500"/>
              </a:spcBef>
              <a:buFont typeface="Arial" panose="020B0604020202020204" pitchFamily="34" charset="0"/>
              <a:buNone/>
              <a:defRPr sz="2667" kern="1200">
                <a:solidFill>
                  <a:schemeClr val="tx1"/>
                </a:solidFill>
                <a:latin typeface="+mn-lt"/>
                <a:ea typeface="+mn-ea"/>
                <a:cs typeface="+mn-cs"/>
              </a:defRPr>
            </a:lvl5pPr>
            <a:lvl6pPr marL="3047924" indent="0" algn="l" defTabSz="914400" rtl="0" eaLnBrk="1" latinLnBrk="0" hangingPunct="1">
              <a:lnSpc>
                <a:spcPct val="90000"/>
              </a:lnSpc>
              <a:spcBef>
                <a:spcPts val="500"/>
              </a:spcBef>
              <a:buFont typeface="Arial" panose="020B0604020202020204" pitchFamily="34" charset="0"/>
              <a:buNone/>
              <a:defRPr sz="2667" kern="1200">
                <a:solidFill>
                  <a:schemeClr val="tx1"/>
                </a:solidFill>
                <a:latin typeface="+mn-lt"/>
                <a:ea typeface="+mn-ea"/>
                <a:cs typeface="+mn-cs"/>
              </a:defRPr>
            </a:lvl6pPr>
            <a:lvl7pPr marL="3657509" indent="0" algn="l" defTabSz="914400" rtl="0" eaLnBrk="1" latinLnBrk="0" hangingPunct="1">
              <a:lnSpc>
                <a:spcPct val="90000"/>
              </a:lnSpc>
              <a:spcBef>
                <a:spcPts val="500"/>
              </a:spcBef>
              <a:buFont typeface="Arial" panose="020B0604020202020204" pitchFamily="34" charset="0"/>
              <a:buNone/>
              <a:defRPr sz="2667" kern="1200">
                <a:solidFill>
                  <a:schemeClr val="tx1"/>
                </a:solidFill>
                <a:latin typeface="+mn-lt"/>
                <a:ea typeface="+mn-ea"/>
                <a:cs typeface="+mn-cs"/>
              </a:defRPr>
            </a:lvl7pPr>
            <a:lvl8pPr marL="4267093" indent="0" algn="l" defTabSz="914400" rtl="0" eaLnBrk="1" latinLnBrk="0" hangingPunct="1">
              <a:lnSpc>
                <a:spcPct val="90000"/>
              </a:lnSpc>
              <a:spcBef>
                <a:spcPts val="500"/>
              </a:spcBef>
              <a:buFont typeface="Arial" panose="020B0604020202020204" pitchFamily="34" charset="0"/>
              <a:buNone/>
              <a:defRPr sz="2667" kern="1200">
                <a:solidFill>
                  <a:schemeClr val="tx1"/>
                </a:solidFill>
                <a:latin typeface="+mn-lt"/>
                <a:ea typeface="+mn-ea"/>
                <a:cs typeface="+mn-cs"/>
              </a:defRPr>
            </a:lvl8pPr>
            <a:lvl9pPr marL="4876678" indent="0" algn="l" defTabSz="914400" rtl="0" eaLnBrk="1" latinLnBrk="0" hangingPunct="1">
              <a:lnSpc>
                <a:spcPct val="90000"/>
              </a:lnSpc>
              <a:spcBef>
                <a:spcPts val="500"/>
              </a:spcBef>
              <a:buFont typeface="Arial" panose="020B0604020202020204" pitchFamily="34" charset="0"/>
              <a:buNone/>
              <a:defRPr sz="2667" kern="1200">
                <a:solidFill>
                  <a:schemeClr val="tx1"/>
                </a:solidFill>
                <a:latin typeface="+mn-lt"/>
                <a:ea typeface="+mn-ea"/>
                <a:cs typeface="+mn-cs"/>
              </a:defRPr>
            </a:lvl9pPr>
          </a:lstStyle>
          <a:p>
            <a:pPr algn="l">
              <a:spcBef>
                <a:spcPts val="0"/>
              </a:spcBef>
            </a:pPr>
            <a:r>
              <a:rPr lang="en-US" sz="2800" b="1" dirty="0">
                <a:latin typeface="Aptos Black" panose="020B0004020202020204" pitchFamily="34" charset="0"/>
                <a:ea typeface="Open Sans" panose="020B0606030504020204" pitchFamily="34" charset="0"/>
                <a:cs typeface="Open Sans" panose="020B0606030504020204" pitchFamily="34" charset="0"/>
                <a:hlinkClick r:id="rId5"/>
              </a:rPr>
              <a:t>www.cattielaw.com</a:t>
            </a:r>
            <a:endParaRPr lang="en-US" sz="2800" b="1" dirty="0">
              <a:latin typeface="Aptos Black" panose="020B0004020202020204" pitchFamily="34" charset="0"/>
              <a:ea typeface="Open Sans" panose="020B0606030504020204" pitchFamily="34" charset="0"/>
              <a:cs typeface="Open Sans" panose="020B0606030504020204" pitchFamily="34" charset="0"/>
            </a:endParaRPr>
          </a:p>
          <a:p>
            <a:pPr algn="l">
              <a:spcBef>
                <a:spcPts val="0"/>
              </a:spcBef>
            </a:pPr>
            <a:r>
              <a:rPr lang="en-US" sz="2800" b="1" dirty="0">
                <a:latin typeface="Aptos Black" panose="020B0004020202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jcattie@cattielaw.com</a:t>
            </a:r>
            <a:r>
              <a:rPr lang="en-US" sz="2800" b="1" dirty="0">
                <a:latin typeface="Aptos Black" panose="020B0004020202020204" pitchFamily="34" charset="0"/>
                <a:ea typeface="Open Sans" panose="020B0606030504020204" pitchFamily="34" charset="0"/>
                <a:cs typeface="Open Sans" panose="020B0606030504020204" pitchFamily="34" charset="0"/>
              </a:rPr>
              <a:t> </a:t>
            </a:r>
          </a:p>
          <a:p>
            <a:pPr algn="l">
              <a:spcBef>
                <a:spcPts val="0"/>
              </a:spcBef>
            </a:pPr>
            <a:r>
              <a:rPr lang="en-US" sz="2800" b="1" dirty="0">
                <a:latin typeface="Aptos Black" panose="020B0004020202020204" pitchFamily="34" charset="0"/>
                <a:ea typeface="Open Sans" panose="020B0606030504020204" pitchFamily="34" charset="0"/>
                <a:cs typeface="Open Sans" panose="020B0606030504020204" pitchFamily="34" charset="0"/>
              </a:rPr>
              <a:t>844.546.3500</a:t>
            </a:r>
          </a:p>
        </p:txBody>
      </p:sp>
    </p:spTree>
    <p:extLst>
      <p:ext uri="{BB962C8B-B14F-4D97-AF65-F5344CB8AC3E}">
        <p14:creationId xmlns:p14="http://schemas.microsoft.com/office/powerpoint/2010/main" val="13183074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AB704-D740-8277-A3B6-FE85D9087A3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1CE72293-2F65-6B19-64BF-8882C0C3347D}"/>
              </a:ext>
            </a:extLst>
          </p:cNvPr>
          <p:cNvSpPr>
            <a:spLocks noGrp="1"/>
          </p:cNvSpPr>
          <p:nvPr>
            <p:ph type="body" sz="quarter" idx="13"/>
          </p:nvPr>
        </p:nvSpPr>
        <p:spPr/>
        <p:txBody>
          <a:bodyPr/>
          <a:lstStyle/>
          <a:p>
            <a:r>
              <a:rPr lang="en-US" dirty="0"/>
              <a:t>MSP Compliance</a:t>
            </a:r>
          </a:p>
        </p:txBody>
      </p:sp>
      <p:pic>
        <p:nvPicPr>
          <p:cNvPr id="3" name="Picture 2" descr="A close up of a logo&#10;&#10;Description automatically generated">
            <a:extLst>
              <a:ext uri="{FF2B5EF4-FFF2-40B4-BE49-F238E27FC236}">
                <a16:creationId xmlns:a16="http://schemas.microsoft.com/office/drawing/2014/main" id="{5706FB8C-ECA0-A1B8-B293-81730D9132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737" y="195310"/>
            <a:ext cx="3334316" cy="575351"/>
          </a:xfrm>
          <a:prstGeom prst="rect">
            <a:avLst/>
          </a:prstGeom>
        </p:spPr>
      </p:pic>
      <p:graphicFrame>
        <p:nvGraphicFramePr>
          <p:cNvPr id="5" name="Diagram 4">
            <a:extLst>
              <a:ext uri="{FF2B5EF4-FFF2-40B4-BE49-F238E27FC236}">
                <a16:creationId xmlns:a16="http://schemas.microsoft.com/office/drawing/2014/main" id="{726997DB-1EE5-555F-D2B9-21FC7E518D30}"/>
              </a:ext>
            </a:extLst>
          </p:cNvPr>
          <p:cNvGraphicFramePr/>
          <p:nvPr/>
        </p:nvGraphicFramePr>
        <p:xfrm>
          <a:off x="2032000" y="1083459"/>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a:extLst>
              <a:ext uri="{FF2B5EF4-FFF2-40B4-BE49-F238E27FC236}">
                <a16:creationId xmlns:a16="http://schemas.microsoft.com/office/drawing/2014/main" id="{312EE791-84C0-4964-4D7B-B773CD608C74}"/>
              </a:ext>
            </a:extLst>
          </p:cNvPr>
          <p:cNvSpPr/>
          <p:nvPr/>
        </p:nvSpPr>
        <p:spPr>
          <a:xfrm>
            <a:off x="5889522" y="2824314"/>
            <a:ext cx="412955" cy="1936955"/>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DC8A855-FE96-F125-924A-F2950F893006}"/>
              </a:ext>
            </a:extLst>
          </p:cNvPr>
          <p:cNvSpPr txBox="1"/>
          <p:nvPr/>
        </p:nvSpPr>
        <p:spPr>
          <a:xfrm>
            <a:off x="5958347" y="2915628"/>
            <a:ext cx="255639" cy="1754326"/>
          </a:xfrm>
          <a:prstGeom prst="rect">
            <a:avLst/>
          </a:prstGeom>
          <a:noFill/>
        </p:spPr>
        <p:txBody>
          <a:bodyPr wrap="square" rtlCol="0">
            <a:spAutoFit/>
          </a:bodyPr>
          <a:lstStyle/>
          <a:p>
            <a:r>
              <a:rPr lang="en-US" dirty="0"/>
              <a:t>S</a:t>
            </a:r>
          </a:p>
          <a:p>
            <a:r>
              <a:rPr lang="en-US" dirty="0"/>
              <a:t>E</a:t>
            </a:r>
          </a:p>
          <a:p>
            <a:r>
              <a:rPr lang="en-US" dirty="0"/>
              <a:t>T</a:t>
            </a:r>
          </a:p>
          <a:p>
            <a:r>
              <a:rPr lang="en-US" dirty="0"/>
              <a:t>T</a:t>
            </a:r>
          </a:p>
          <a:p>
            <a:r>
              <a:rPr lang="en-US" dirty="0"/>
              <a:t>L</a:t>
            </a:r>
          </a:p>
          <a:p>
            <a:r>
              <a:rPr lang="en-US" dirty="0"/>
              <a:t>E</a:t>
            </a:r>
          </a:p>
        </p:txBody>
      </p:sp>
      <p:sp>
        <p:nvSpPr>
          <p:cNvPr id="11" name="Explosion: 8 Points 10">
            <a:extLst>
              <a:ext uri="{FF2B5EF4-FFF2-40B4-BE49-F238E27FC236}">
                <a16:creationId xmlns:a16="http://schemas.microsoft.com/office/drawing/2014/main" id="{B7E2663E-AEF2-DFE0-0D36-D8C1BB5E948C}"/>
              </a:ext>
            </a:extLst>
          </p:cNvPr>
          <p:cNvSpPr/>
          <p:nvPr/>
        </p:nvSpPr>
        <p:spPr>
          <a:xfrm>
            <a:off x="1754238" y="3358942"/>
            <a:ext cx="817715" cy="867697"/>
          </a:xfrm>
          <a:prstGeom prst="irregularSeal1">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Explosion: 8 Points 11">
            <a:extLst>
              <a:ext uri="{FF2B5EF4-FFF2-40B4-BE49-F238E27FC236}">
                <a16:creationId xmlns:a16="http://schemas.microsoft.com/office/drawing/2014/main" id="{301142EC-1FA6-0395-48C7-ED927E4A9576}"/>
              </a:ext>
            </a:extLst>
          </p:cNvPr>
          <p:cNvSpPr/>
          <p:nvPr/>
        </p:nvSpPr>
        <p:spPr>
          <a:xfrm>
            <a:off x="9751141" y="3358942"/>
            <a:ext cx="817715" cy="867697"/>
          </a:xfrm>
          <a:prstGeom prst="irregularSeal1">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TextBox 12">
            <a:extLst>
              <a:ext uri="{FF2B5EF4-FFF2-40B4-BE49-F238E27FC236}">
                <a16:creationId xmlns:a16="http://schemas.microsoft.com/office/drawing/2014/main" id="{2E33ADA0-99DE-CE69-65FE-B0780846644F}"/>
              </a:ext>
            </a:extLst>
          </p:cNvPr>
          <p:cNvSpPr txBox="1"/>
          <p:nvPr/>
        </p:nvSpPr>
        <p:spPr>
          <a:xfrm>
            <a:off x="111433" y="4669954"/>
            <a:ext cx="2261419" cy="830997"/>
          </a:xfrm>
          <a:prstGeom prst="rect">
            <a:avLst/>
          </a:prstGeom>
          <a:noFill/>
        </p:spPr>
        <p:txBody>
          <a:bodyPr wrap="square" rtlCol="0">
            <a:spAutoFit/>
          </a:bodyPr>
          <a:lstStyle/>
          <a:p>
            <a:r>
              <a:rPr lang="en-US" sz="2400" dirty="0">
                <a:latin typeface="Aptos Black" panose="020B0004020202020204" pitchFamily="34" charset="0"/>
              </a:rPr>
              <a:t>Date of Injury/Loss</a:t>
            </a:r>
          </a:p>
        </p:txBody>
      </p:sp>
      <p:sp>
        <p:nvSpPr>
          <p:cNvPr id="14" name="TextBox 13">
            <a:extLst>
              <a:ext uri="{FF2B5EF4-FFF2-40B4-BE49-F238E27FC236}">
                <a16:creationId xmlns:a16="http://schemas.microsoft.com/office/drawing/2014/main" id="{32849870-663B-2825-EBB9-AE9D40AADDC0}"/>
              </a:ext>
            </a:extLst>
          </p:cNvPr>
          <p:cNvSpPr txBox="1"/>
          <p:nvPr/>
        </p:nvSpPr>
        <p:spPr>
          <a:xfrm>
            <a:off x="10107560" y="4669954"/>
            <a:ext cx="1973008" cy="830997"/>
          </a:xfrm>
          <a:prstGeom prst="rect">
            <a:avLst/>
          </a:prstGeom>
          <a:noFill/>
        </p:spPr>
        <p:txBody>
          <a:bodyPr wrap="square" rtlCol="0">
            <a:spAutoFit/>
          </a:bodyPr>
          <a:lstStyle/>
          <a:p>
            <a:r>
              <a:rPr lang="en-US" sz="2400" dirty="0">
                <a:latin typeface="Aptos Black" panose="020B0004020202020204" pitchFamily="34" charset="0"/>
              </a:rPr>
              <a:t>Date of Death</a:t>
            </a:r>
          </a:p>
        </p:txBody>
      </p:sp>
    </p:spTree>
    <p:extLst>
      <p:ext uri="{BB962C8B-B14F-4D97-AF65-F5344CB8AC3E}">
        <p14:creationId xmlns:p14="http://schemas.microsoft.com/office/powerpoint/2010/main" val="18714632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43181-CDAC-7B87-4C7E-AFAF58849DAC}"/>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E34A5A69-68E6-6252-7417-F180E1FEE3B0}"/>
              </a:ext>
            </a:extLst>
          </p:cNvPr>
          <p:cNvSpPr>
            <a:spLocks noGrp="1"/>
          </p:cNvSpPr>
          <p:nvPr>
            <p:ph type="body" sz="quarter" idx="13"/>
          </p:nvPr>
        </p:nvSpPr>
        <p:spPr/>
        <p:txBody>
          <a:bodyPr/>
          <a:lstStyle/>
          <a:p>
            <a:r>
              <a:rPr lang="en-US" dirty="0"/>
              <a:t>MSP Compliance</a:t>
            </a:r>
          </a:p>
        </p:txBody>
      </p:sp>
      <p:pic>
        <p:nvPicPr>
          <p:cNvPr id="3" name="Picture 2" descr="A close up of a logo&#10;&#10;Description automatically generated">
            <a:extLst>
              <a:ext uri="{FF2B5EF4-FFF2-40B4-BE49-F238E27FC236}">
                <a16:creationId xmlns:a16="http://schemas.microsoft.com/office/drawing/2014/main" id="{033E375B-1321-A87F-3E8B-797526A9D6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737" y="195310"/>
            <a:ext cx="3334316" cy="575351"/>
          </a:xfrm>
          <a:prstGeom prst="rect">
            <a:avLst/>
          </a:prstGeom>
        </p:spPr>
      </p:pic>
      <p:graphicFrame>
        <p:nvGraphicFramePr>
          <p:cNvPr id="5" name="Diagram 4">
            <a:extLst>
              <a:ext uri="{FF2B5EF4-FFF2-40B4-BE49-F238E27FC236}">
                <a16:creationId xmlns:a16="http://schemas.microsoft.com/office/drawing/2014/main" id="{16BACA9C-E9ED-BD08-A0B9-F17471B71D20}"/>
              </a:ext>
            </a:extLst>
          </p:cNvPr>
          <p:cNvGraphicFramePr/>
          <p:nvPr/>
        </p:nvGraphicFramePr>
        <p:xfrm>
          <a:off x="2032000" y="1083459"/>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a:extLst>
              <a:ext uri="{FF2B5EF4-FFF2-40B4-BE49-F238E27FC236}">
                <a16:creationId xmlns:a16="http://schemas.microsoft.com/office/drawing/2014/main" id="{CB85E703-72FB-9215-F3A5-3D1DD0B7A1EF}"/>
              </a:ext>
            </a:extLst>
          </p:cNvPr>
          <p:cNvSpPr/>
          <p:nvPr/>
        </p:nvSpPr>
        <p:spPr>
          <a:xfrm>
            <a:off x="5889522" y="2824314"/>
            <a:ext cx="412955" cy="1936955"/>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5DA81CF-0585-4804-8135-74EC9A396337}"/>
              </a:ext>
            </a:extLst>
          </p:cNvPr>
          <p:cNvSpPr txBox="1"/>
          <p:nvPr/>
        </p:nvSpPr>
        <p:spPr>
          <a:xfrm>
            <a:off x="5958347" y="2915628"/>
            <a:ext cx="255639" cy="1754326"/>
          </a:xfrm>
          <a:prstGeom prst="rect">
            <a:avLst/>
          </a:prstGeom>
          <a:noFill/>
        </p:spPr>
        <p:txBody>
          <a:bodyPr wrap="square" rtlCol="0">
            <a:spAutoFit/>
          </a:bodyPr>
          <a:lstStyle/>
          <a:p>
            <a:r>
              <a:rPr lang="en-US" dirty="0"/>
              <a:t>S</a:t>
            </a:r>
          </a:p>
          <a:p>
            <a:r>
              <a:rPr lang="en-US" dirty="0"/>
              <a:t>E</a:t>
            </a:r>
          </a:p>
          <a:p>
            <a:r>
              <a:rPr lang="en-US" dirty="0"/>
              <a:t>T</a:t>
            </a:r>
          </a:p>
          <a:p>
            <a:r>
              <a:rPr lang="en-US" dirty="0"/>
              <a:t>T</a:t>
            </a:r>
          </a:p>
          <a:p>
            <a:r>
              <a:rPr lang="en-US" dirty="0"/>
              <a:t>L</a:t>
            </a:r>
          </a:p>
          <a:p>
            <a:r>
              <a:rPr lang="en-US" dirty="0"/>
              <a:t>E</a:t>
            </a:r>
          </a:p>
        </p:txBody>
      </p:sp>
      <p:sp>
        <p:nvSpPr>
          <p:cNvPr id="11" name="Explosion: 8 Points 10">
            <a:extLst>
              <a:ext uri="{FF2B5EF4-FFF2-40B4-BE49-F238E27FC236}">
                <a16:creationId xmlns:a16="http://schemas.microsoft.com/office/drawing/2014/main" id="{AF7FA3E3-6413-EB6C-E2D3-4F12BD5EF89D}"/>
              </a:ext>
            </a:extLst>
          </p:cNvPr>
          <p:cNvSpPr/>
          <p:nvPr/>
        </p:nvSpPr>
        <p:spPr>
          <a:xfrm>
            <a:off x="1754238" y="3358942"/>
            <a:ext cx="817715" cy="867697"/>
          </a:xfrm>
          <a:prstGeom prst="irregularSeal1">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Explosion: 8 Points 11">
            <a:extLst>
              <a:ext uri="{FF2B5EF4-FFF2-40B4-BE49-F238E27FC236}">
                <a16:creationId xmlns:a16="http://schemas.microsoft.com/office/drawing/2014/main" id="{036BA2EF-94AD-5D2A-E4ED-CEF0FDD5FEC2}"/>
              </a:ext>
            </a:extLst>
          </p:cNvPr>
          <p:cNvSpPr/>
          <p:nvPr/>
        </p:nvSpPr>
        <p:spPr>
          <a:xfrm>
            <a:off x="9751141" y="3358942"/>
            <a:ext cx="817715" cy="867697"/>
          </a:xfrm>
          <a:prstGeom prst="irregularSeal1">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TextBox 12">
            <a:extLst>
              <a:ext uri="{FF2B5EF4-FFF2-40B4-BE49-F238E27FC236}">
                <a16:creationId xmlns:a16="http://schemas.microsoft.com/office/drawing/2014/main" id="{5D0FC169-2735-B2DA-032D-C02EF7627CC4}"/>
              </a:ext>
            </a:extLst>
          </p:cNvPr>
          <p:cNvSpPr txBox="1"/>
          <p:nvPr/>
        </p:nvSpPr>
        <p:spPr>
          <a:xfrm>
            <a:off x="111433" y="4669954"/>
            <a:ext cx="2261419" cy="830997"/>
          </a:xfrm>
          <a:prstGeom prst="rect">
            <a:avLst/>
          </a:prstGeom>
          <a:noFill/>
        </p:spPr>
        <p:txBody>
          <a:bodyPr wrap="square" rtlCol="0">
            <a:spAutoFit/>
          </a:bodyPr>
          <a:lstStyle/>
          <a:p>
            <a:r>
              <a:rPr lang="en-US" sz="2400" dirty="0">
                <a:latin typeface="Aptos Black" panose="020B0004020202020204" pitchFamily="34" charset="0"/>
              </a:rPr>
              <a:t>Date of Injury/Loss</a:t>
            </a:r>
          </a:p>
        </p:txBody>
      </p:sp>
      <p:sp>
        <p:nvSpPr>
          <p:cNvPr id="14" name="TextBox 13">
            <a:extLst>
              <a:ext uri="{FF2B5EF4-FFF2-40B4-BE49-F238E27FC236}">
                <a16:creationId xmlns:a16="http://schemas.microsoft.com/office/drawing/2014/main" id="{2A4D1732-5B27-2D55-5F2B-76E3FC416FAA}"/>
              </a:ext>
            </a:extLst>
          </p:cNvPr>
          <p:cNvSpPr txBox="1"/>
          <p:nvPr/>
        </p:nvSpPr>
        <p:spPr>
          <a:xfrm>
            <a:off x="10107560" y="4669954"/>
            <a:ext cx="1973008" cy="830997"/>
          </a:xfrm>
          <a:prstGeom prst="rect">
            <a:avLst/>
          </a:prstGeom>
          <a:noFill/>
        </p:spPr>
        <p:txBody>
          <a:bodyPr wrap="square" rtlCol="0">
            <a:spAutoFit/>
          </a:bodyPr>
          <a:lstStyle/>
          <a:p>
            <a:r>
              <a:rPr lang="en-US" sz="2400" dirty="0">
                <a:latin typeface="Aptos Black" panose="020B0004020202020204" pitchFamily="34" charset="0"/>
              </a:rPr>
              <a:t>Date of Death</a:t>
            </a:r>
          </a:p>
        </p:txBody>
      </p:sp>
      <p:sp>
        <p:nvSpPr>
          <p:cNvPr id="2" name="Explosion: 8 Points 1">
            <a:extLst>
              <a:ext uri="{FF2B5EF4-FFF2-40B4-BE49-F238E27FC236}">
                <a16:creationId xmlns:a16="http://schemas.microsoft.com/office/drawing/2014/main" id="{06F5FF8A-7AD1-74C2-FA79-1DC1602C58DA}"/>
              </a:ext>
            </a:extLst>
          </p:cNvPr>
          <p:cNvSpPr/>
          <p:nvPr/>
        </p:nvSpPr>
        <p:spPr>
          <a:xfrm>
            <a:off x="3718230" y="2532420"/>
            <a:ext cx="639097" cy="583788"/>
          </a:xfrm>
          <a:prstGeom prst="irregularSeal1">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Explosion: 8 Points 5">
            <a:extLst>
              <a:ext uri="{FF2B5EF4-FFF2-40B4-BE49-F238E27FC236}">
                <a16:creationId xmlns:a16="http://schemas.microsoft.com/office/drawing/2014/main" id="{DB8115FE-ABB8-8809-3220-5F804C3373E5}"/>
              </a:ext>
            </a:extLst>
          </p:cNvPr>
          <p:cNvSpPr/>
          <p:nvPr/>
        </p:nvSpPr>
        <p:spPr>
          <a:xfrm>
            <a:off x="6623663" y="4469375"/>
            <a:ext cx="639097" cy="583788"/>
          </a:xfrm>
          <a:prstGeom prst="irregularSeal1">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7DC8EEE7-E653-6F7D-2662-D05ED691D493}"/>
              </a:ext>
            </a:extLst>
          </p:cNvPr>
          <p:cNvSpPr txBox="1"/>
          <p:nvPr/>
        </p:nvSpPr>
        <p:spPr>
          <a:xfrm>
            <a:off x="3371992" y="2082996"/>
            <a:ext cx="2261419" cy="461665"/>
          </a:xfrm>
          <a:prstGeom prst="rect">
            <a:avLst/>
          </a:prstGeom>
          <a:noFill/>
        </p:spPr>
        <p:txBody>
          <a:bodyPr wrap="square" rtlCol="0">
            <a:spAutoFit/>
          </a:bodyPr>
          <a:lstStyle/>
          <a:p>
            <a:r>
              <a:rPr lang="en-US" sz="2400" dirty="0">
                <a:latin typeface="Aptos Black" panose="020B0004020202020204" pitchFamily="34" charset="0"/>
              </a:rPr>
              <a:t>ORM Report</a:t>
            </a:r>
          </a:p>
        </p:txBody>
      </p:sp>
      <p:sp>
        <p:nvSpPr>
          <p:cNvPr id="10" name="TextBox 9">
            <a:extLst>
              <a:ext uri="{FF2B5EF4-FFF2-40B4-BE49-F238E27FC236}">
                <a16:creationId xmlns:a16="http://schemas.microsoft.com/office/drawing/2014/main" id="{754D05E9-3518-C902-F772-770A7573EAFF}"/>
              </a:ext>
            </a:extLst>
          </p:cNvPr>
          <p:cNvSpPr txBox="1"/>
          <p:nvPr/>
        </p:nvSpPr>
        <p:spPr>
          <a:xfrm>
            <a:off x="6669075" y="5039286"/>
            <a:ext cx="2261419" cy="461665"/>
          </a:xfrm>
          <a:prstGeom prst="rect">
            <a:avLst/>
          </a:prstGeom>
          <a:noFill/>
        </p:spPr>
        <p:txBody>
          <a:bodyPr wrap="square" rtlCol="0">
            <a:spAutoFit/>
          </a:bodyPr>
          <a:lstStyle/>
          <a:p>
            <a:r>
              <a:rPr lang="en-US" sz="2400" dirty="0">
                <a:latin typeface="Aptos Black" panose="020B0004020202020204" pitchFamily="34" charset="0"/>
              </a:rPr>
              <a:t>TPOC Report</a:t>
            </a:r>
          </a:p>
        </p:txBody>
      </p:sp>
    </p:spTree>
    <p:extLst>
      <p:ext uri="{BB962C8B-B14F-4D97-AF65-F5344CB8AC3E}">
        <p14:creationId xmlns:p14="http://schemas.microsoft.com/office/powerpoint/2010/main" val="35390619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DA038-EF2D-B542-BBC7-2978C1F47035}"/>
            </a:ext>
          </a:extLst>
        </p:cNvPr>
        <p:cNvGrpSpPr/>
        <p:nvPr/>
      </p:nvGrpSpPr>
      <p:grpSpPr>
        <a:xfrm>
          <a:off x="0" y="0"/>
          <a:ext cx="0" cy="0"/>
          <a:chOff x="0" y="0"/>
          <a:chExt cx="0" cy="0"/>
        </a:xfrm>
      </p:grpSpPr>
      <p:pic>
        <p:nvPicPr>
          <p:cNvPr id="6" name="Content Placeholder 5" descr="A gold scale on a table&#10;&#10;AI-generated content may be incorrect.">
            <a:extLst>
              <a:ext uri="{FF2B5EF4-FFF2-40B4-BE49-F238E27FC236}">
                <a16:creationId xmlns:a16="http://schemas.microsoft.com/office/drawing/2014/main" id="{7F40D1C6-8B78-8F19-701C-C617AE208F2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2517" y="1356297"/>
            <a:ext cx="4535269" cy="4921250"/>
          </a:xfrm>
        </p:spPr>
      </p:pic>
      <p:sp>
        <p:nvSpPr>
          <p:cNvPr id="3" name="Text Placeholder 2">
            <a:extLst>
              <a:ext uri="{FF2B5EF4-FFF2-40B4-BE49-F238E27FC236}">
                <a16:creationId xmlns:a16="http://schemas.microsoft.com/office/drawing/2014/main" id="{CA9ED253-949D-9574-2391-FCFB8015174A}"/>
              </a:ext>
            </a:extLst>
          </p:cNvPr>
          <p:cNvSpPr>
            <a:spLocks noGrp="1"/>
          </p:cNvSpPr>
          <p:nvPr>
            <p:ph type="body" sz="quarter" idx="13"/>
          </p:nvPr>
        </p:nvSpPr>
        <p:spPr/>
        <p:txBody>
          <a:bodyPr/>
          <a:lstStyle/>
          <a:p>
            <a:r>
              <a:rPr lang="en-US" dirty="0"/>
              <a:t>New Legal Requirement</a:t>
            </a:r>
          </a:p>
        </p:txBody>
      </p:sp>
      <p:pic>
        <p:nvPicPr>
          <p:cNvPr id="4" name="Picture 3" descr="A close up of a logo&#10;&#10;Description automatically generated">
            <a:extLst>
              <a:ext uri="{FF2B5EF4-FFF2-40B4-BE49-F238E27FC236}">
                <a16:creationId xmlns:a16="http://schemas.microsoft.com/office/drawing/2014/main" id="{15CE4695-75F9-636D-FF97-D0E9EDA4EE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737" y="195310"/>
            <a:ext cx="3334316" cy="575351"/>
          </a:xfrm>
          <a:prstGeom prst="rect">
            <a:avLst/>
          </a:prstGeom>
        </p:spPr>
      </p:pic>
      <p:sp>
        <p:nvSpPr>
          <p:cNvPr id="7" name="TextBox 6">
            <a:extLst>
              <a:ext uri="{FF2B5EF4-FFF2-40B4-BE49-F238E27FC236}">
                <a16:creationId xmlns:a16="http://schemas.microsoft.com/office/drawing/2014/main" id="{A11A73D2-E1FD-75DC-8D62-CA1C0AC8AED1}"/>
              </a:ext>
            </a:extLst>
          </p:cNvPr>
          <p:cNvSpPr txBox="1"/>
          <p:nvPr/>
        </p:nvSpPr>
        <p:spPr>
          <a:xfrm>
            <a:off x="5669280" y="1527048"/>
            <a:ext cx="5943600" cy="3970318"/>
          </a:xfrm>
          <a:prstGeom prst="rect">
            <a:avLst/>
          </a:prstGeom>
          <a:noFill/>
        </p:spPr>
        <p:txBody>
          <a:bodyPr wrap="square" rtlCol="0">
            <a:spAutoFit/>
          </a:bodyPr>
          <a:lstStyle/>
          <a:p>
            <a:pPr algn="ctr"/>
            <a:r>
              <a:rPr lang="en-US" sz="3600" b="1" u="sng" dirty="0">
                <a:latin typeface="Aptos Black" panose="020B0004020202020204" pitchFamily="34" charset="0"/>
              </a:rPr>
              <a:t>42 U.S.C. § 1395y(b)(8)(B)</a:t>
            </a:r>
          </a:p>
          <a:p>
            <a:endParaRPr lang="en-US" dirty="0">
              <a:latin typeface="Tenorite" panose="00000500000000000000" pitchFamily="2" charset="0"/>
            </a:endParaRPr>
          </a:p>
          <a:p>
            <a:r>
              <a:rPr lang="en-US" b="1" dirty="0">
                <a:latin typeface="Aptos Black" panose="020B0004020202020204" pitchFamily="34" charset="0"/>
              </a:rPr>
              <a:t>(B) Required Information</a:t>
            </a:r>
          </a:p>
          <a:p>
            <a:endParaRPr lang="en-US" dirty="0"/>
          </a:p>
          <a:p>
            <a:r>
              <a:rPr lang="en-US" dirty="0"/>
              <a:t>The information described in this subparagraph is—</a:t>
            </a:r>
          </a:p>
          <a:p>
            <a:endParaRPr lang="en-US" dirty="0"/>
          </a:p>
          <a:p>
            <a:r>
              <a:rPr lang="en-US" dirty="0"/>
              <a:t>(i) the identity of the claimant for which the determination under subparagraph (A) was made; and</a:t>
            </a:r>
          </a:p>
          <a:p>
            <a:endParaRPr lang="en-US" dirty="0"/>
          </a:p>
          <a:p>
            <a:r>
              <a:rPr lang="en-US" dirty="0"/>
              <a:t>(ii) </a:t>
            </a:r>
            <a:r>
              <a:rPr lang="en-US" b="1" i="1" dirty="0"/>
              <a:t>such other information as the Secretary shall specify in order to enable the Secretary to make an appropriate determination concerning coordination of benefits, including any applicable recovery claim.</a:t>
            </a:r>
          </a:p>
        </p:txBody>
      </p:sp>
    </p:spTree>
    <p:extLst>
      <p:ext uri="{BB962C8B-B14F-4D97-AF65-F5344CB8AC3E}">
        <p14:creationId xmlns:p14="http://schemas.microsoft.com/office/powerpoint/2010/main" val="26871243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5B4E45-D32F-58D6-8A6D-2CDB9F401FB6}"/>
              </a:ext>
            </a:extLst>
          </p:cNvPr>
          <p:cNvSpPr>
            <a:spLocks noGrp="1"/>
          </p:cNvSpPr>
          <p:nvPr>
            <p:ph sz="half" idx="1"/>
          </p:nvPr>
        </p:nvSpPr>
        <p:spPr>
          <a:xfrm>
            <a:off x="838200" y="1353787"/>
            <a:ext cx="5181600" cy="4998158"/>
          </a:xfrm>
        </p:spPr>
        <p:txBody>
          <a:bodyPr/>
          <a:lstStyle/>
          <a:p>
            <a:r>
              <a:rPr lang="en-US" dirty="0">
                <a:hlinkClick r:id="rId2"/>
              </a:rPr>
              <a:t>https://www.cms.gov/files/document/section-111-workers-compensation-reporting-webinar-november-13-2023.pdf</a:t>
            </a:r>
            <a:endParaRPr lang="en-US" dirty="0"/>
          </a:p>
          <a:p>
            <a:r>
              <a:rPr lang="en-US" dirty="0"/>
              <a:t>All WC settlements over $750 must be reported</a:t>
            </a:r>
          </a:p>
          <a:p>
            <a:r>
              <a:rPr lang="en-US" dirty="0"/>
              <a:t>Mandatory reporting change to include WCMSAs data </a:t>
            </a:r>
          </a:p>
          <a:p>
            <a:r>
              <a:rPr lang="en-US" dirty="0"/>
              <a:t>CMS announced background, technical details, timeframes</a:t>
            </a:r>
          </a:p>
          <a:p>
            <a:r>
              <a:rPr lang="en-US" dirty="0"/>
              <a:t>5 required reporting data points, 2 voluntary reporting data points</a:t>
            </a:r>
          </a:p>
          <a:p>
            <a:endParaRPr lang="en-US" dirty="0"/>
          </a:p>
        </p:txBody>
      </p:sp>
      <p:sp>
        <p:nvSpPr>
          <p:cNvPr id="4" name="Text Placeholder 3">
            <a:extLst>
              <a:ext uri="{FF2B5EF4-FFF2-40B4-BE49-F238E27FC236}">
                <a16:creationId xmlns:a16="http://schemas.microsoft.com/office/drawing/2014/main" id="{7814F39A-BD73-8BEB-85E8-5FF14ED0CAD0}"/>
              </a:ext>
            </a:extLst>
          </p:cNvPr>
          <p:cNvSpPr>
            <a:spLocks noGrp="1"/>
          </p:cNvSpPr>
          <p:nvPr>
            <p:ph type="body" sz="quarter" idx="13"/>
          </p:nvPr>
        </p:nvSpPr>
        <p:spPr/>
        <p:txBody>
          <a:bodyPr/>
          <a:lstStyle/>
          <a:p>
            <a:r>
              <a:rPr lang="en-US" dirty="0"/>
              <a:t>MSA Data Reporting</a:t>
            </a:r>
          </a:p>
        </p:txBody>
      </p:sp>
      <p:pic>
        <p:nvPicPr>
          <p:cNvPr id="5" name="Content Placeholder 7" descr="A close-up of a webinar&#10;&#10;Description automatically generated">
            <a:extLst>
              <a:ext uri="{FF2B5EF4-FFF2-40B4-BE49-F238E27FC236}">
                <a16:creationId xmlns:a16="http://schemas.microsoft.com/office/drawing/2014/main" id="{8F407019-50AD-D501-274A-928C12417684}"/>
              </a:ext>
            </a:extLst>
          </p:cNvPr>
          <p:cNvPicPr>
            <a:picLocks noGrp="1" noChangeAspect="1"/>
          </p:cNvPicPr>
          <p:nvPr>
            <p:ph sz="half" idx="2"/>
          </p:nvPr>
        </p:nvPicPr>
        <p:blipFill rotWithShape="1">
          <a:blip r:embed="rId3"/>
          <a:srcRect l="-1" r="1387" b="2329"/>
          <a:stretch/>
        </p:blipFill>
        <p:spPr>
          <a:xfrm>
            <a:off x="6172199" y="1353786"/>
            <a:ext cx="5368159" cy="4998157"/>
          </a:xfrm>
        </p:spPr>
      </p:pic>
      <p:pic>
        <p:nvPicPr>
          <p:cNvPr id="3" name="Picture 2" descr="A close up of a logo&#10;&#10;Description automatically generated">
            <a:extLst>
              <a:ext uri="{FF2B5EF4-FFF2-40B4-BE49-F238E27FC236}">
                <a16:creationId xmlns:a16="http://schemas.microsoft.com/office/drawing/2014/main" id="{BB38AB0D-0827-E058-40A1-EF815EBD4C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737" y="195310"/>
            <a:ext cx="3334316" cy="575351"/>
          </a:xfrm>
          <a:prstGeom prst="rect">
            <a:avLst/>
          </a:prstGeom>
        </p:spPr>
      </p:pic>
    </p:spTree>
    <p:extLst>
      <p:ext uri="{BB962C8B-B14F-4D97-AF65-F5344CB8AC3E}">
        <p14:creationId xmlns:p14="http://schemas.microsoft.com/office/powerpoint/2010/main" val="7118808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3BD7672-FE8C-21EE-0C02-CFADE1AAB483}"/>
              </a:ext>
            </a:extLst>
          </p:cNvPr>
          <p:cNvSpPr>
            <a:spLocks noGrp="1"/>
          </p:cNvSpPr>
          <p:nvPr>
            <p:ph sz="half" idx="1"/>
          </p:nvPr>
        </p:nvSpPr>
        <p:spPr>
          <a:xfrm>
            <a:off x="778823" y="1345060"/>
            <a:ext cx="5181600" cy="4998158"/>
          </a:xfrm>
        </p:spPr>
        <p:txBody>
          <a:bodyPr/>
          <a:lstStyle/>
          <a:p>
            <a:r>
              <a:rPr lang="en-US" dirty="0">
                <a:hlinkClick r:id="rId2"/>
              </a:rPr>
              <a:t>https://www.cms.gov/files/document/technical-alert-change-workers-compensation-reporting.pdf</a:t>
            </a:r>
            <a:endParaRPr lang="en-US" dirty="0"/>
          </a:p>
          <a:p>
            <a:r>
              <a:rPr lang="en-US" dirty="0"/>
              <a:t>WCMSA data part of TPOC mandatory reporting in workers compensation claims</a:t>
            </a:r>
          </a:p>
          <a:p>
            <a:r>
              <a:rPr lang="en-US" dirty="0"/>
              <a:t>Change will be prospective, effective April 4, 2025</a:t>
            </a:r>
          </a:p>
          <a:p>
            <a:r>
              <a:rPr lang="en-US" dirty="0"/>
              <a:t>Testing available Oct 7, 2024</a:t>
            </a:r>
          </a:p>
          <a:p>
            <a:r>
              <a:rPr lang="en-US" dirty="0"/>
              <a:t>Record posted to Common Working File</a:t>
            </a:r>
          </a:p>
          <a:p>
            <a:endParaRPr lang="en-US" dirty="0"/>
          </a:p>
        </p:txBody>
      </p:sp>
      <p:sp>
        <p:nvSpPr>
          <p:cNvPr id="4" name="Text Placeholder 3">
            <a:extLst>
              <a:ext uri="{FF2B5EF4-FFF2-40B4-BE49-F238E27FC236}">
                <a16:creationId xmlns:a16="http://schemas.microsoft.com/office/drawing/2014/main" id="{97E82DBA-5FF6-6B07-1757-AC6F12ED358E}"/>
              </a:ext>
            </a:extLst>
          </p:cNvPr>
          <p:cNvSpPr>
            <a:spLocks noGrp="1"/>
          </p:cNvSpPr>
          <p:nvPr>
            <p:ph type="body" sz="quarter" idx="13"/>
          </p:nvPr>
        </p:nvSpPr>
        <p:spPr/>
        <p:txBody>
          <a:bodyPr/>
          <a:lstStyle/>
          <a:p>
            <a:r>
              <a:rPr lang="en-US" dirty="0"/>
              <a:t>MSA Data Reporting</a:t>
            </a:r>
          </a:p>
        </p:txBody>
      </p:sp>
      <p:pic>
        <p:nvPicPr>
          <p:cNvPr id="5" name="Content Placeholder 5" descr="A document with text and blue text&#10;&#10;Description automatically generated with medium confidence">
            <a:extLst>
              <a:ext uri="{FF2B5EF4-FFF2-40B4-BE49-F238E27FC236}">
                <a16:creationId xmlns:a16="http://schemas.microsoft.com/office/drawing/2014/main" id="{3300C66C-4813-086B-25AE-C7E1AE397848}"/>
              </a:ext>
            </a:extLst>
          </p:cNvPr>
          <p:cNvPicPr>
            <a:picLocks noGrp="1" noChangeAspect="1"/>
          </p:cNvPicPr>
          <p:nvPr>
            <p:ph sz="half" idx="2"/>
          </p:nvPr>
        </p:nvPicPr>
        <p:blipFill rotWithShape="1">
          <a:blip r:embed="rId3"/>
          <a:srcRect l="4866" t="6639" r="6197" b="4707"/>
          <a:stretch/>
        </p:blipFill>
        <p:spPr>
          <a:xfrm>
            <a:off x="6495632" y="1179512"/>
            <a:ext cx="4824009" cy="5163705"/>
          </a:xfrm>
        </p:spPr>
      </p:pic>
      <p:pic>
        <p:nvPicPr>
          <p:cNvPr id="3" name="Picture 2" descr="A close up of a logo&#10;&#10;Description automatically generated">
            <a:extLst>
              <a:ext uri="{FF2B5EF4-FFF2-40B4-BE49-F238E27FC236}">
                <a16:creationId xmlns:a16="http://schemas.microsoft.com/office/drawing/2014/main" id="{BDE01BEC-12D5-C583-F8A5-77BC08CDEF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737" y="195310"/>
            <a:ext cx="3334316" cy="575351"/>
          </a:xfrm>
          <a:prstGeom prst="rect">
            <a:avLst/>
          </a:prstGeom>
        </p:spPr>
      </p:pic>
    </p:spTree>
    <p:extLst>
      <p:ext uri="{BB962C8B-B14F-4D97-AF65-F5344CB8AC3E}">
        <p14:creationId xmlns:p14="http://schemas.microsoft.com/office/powerpoint/2010/main" val="271861280"/>
      </p:ext>
    </p:extLst>
  </p:cSld>
  <p:clrMapOvr>
    <a:masterClrMapping/>
  </p:clrMapOvr>
</p:sld>
</file>

<file path=ppt/theme/theme1.xml><?xml version="1.0" encoding="utf-8"?>
<a:theme xmlns:a="http://schemas.openxmlformats.org/drawingml/2006/main" name="VWC Slide Templates">
  <a:themeElements>
    <a:clrScheme name="VWC">
      <a:dk1>
        <a:sysClr val="windowText" lastClr="000000"/>
      </a:dk1>
      <a:lt1>
        <a:sysClr val="window" lastClr="FFFFFF"/>
      </a:lt1>
      <a:dk2>
        <a:srgbClr val="24337C"/>
      </a:dk2>
      <a:lt2>
        <a:srgbClr val="DBDBDB"/>
      </a:lt2>
      <a:accent1>
        <a:srgbClr val="24337C"/>
      </a:accent1>
      <a:accent2>
        <a:srgbClr val="4CAAD8"/>
      </a:accent2>
      <a:accent3>
        <a:srgbClr val="DBDBDB"/>
      </a:accent3>
      <a:accent4>
        <a:srgbClr val="595A5C"/>
      </a:accent4>
      <a:accent5>
        <a:srgbClr val="FBDE19"/>
      </a:accent5>
      <a:accent6>
        <a:srgbClr val="D5AD29"/>
      </a:accent6>
      <a:hlink>
        <a:srgbClr val="4CAAD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VWC Slide Extra Resources Templates">
  <a:themeElements>
    <a:clrScheme name="VWC">
      <a:dk1>
        <a:sysClr val="windowText" lastClr="000000"/>
      </a:dk1>
      <a:lt1>
        <a:sysClr val="window" lastClr="FFFFFF"/>
      </a:lt1>
      <a:dk2>
        <a:srgbClr val="24337C"/>
      </a:dk2>
      <a:lt2>
        <a:srgbClr val="DBDBDB"/>
      </a:lt2>
      <a:accent1>
        <a:srgbClr val="24337C"/>
      </a:accent1>
      <a:accent2>
        <a:srgbClr val="4CAAD8"/>
      </a:accent2>
      <a:accent3>
        <a:srgbClr val="DBDBDB"/>
      </a:accent3>
      <a:accent4>
        <a:srgbClr val="595A5C"/>
      </a:accent4>
      <a:accent5>
        <a:srgbClr val="FBDE19"/>
      </a:accent5>
      <a:accent6>
        <a:srgbClr val="D5AD29"/>
      </a:accent6>
      <a:hlink>
        <a:srgbClr val="4CAAD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VWC Slide Extra Resources Templates">
  <a:themeElements>
    <a:clrScheme name="VWC">
      <a:dk1>
        <a:sysClr val="windowText" lastClr="000000"/>
      </a:dk1>
      <a:lt1>
        <a:sysClr val="window" lastClr="FFFFFF"/>
      </a:lt1>
      <a:dk2>
        <a:srgbClr val="24337C"/>
      </a:dk2>
      <a:lt2>
        <a:srgbClr val="DBDBDB"/>
      </a:lt2>
      <a:accent1>
        <a:srgbClr val="24337C"/>
      </a:accent1>
      <a:accent2>
        <a:srgbClr val="4CAAD8"/>
      </a:accent2>
      <a:accent3>
        <a:srgbClr val="DBDBDB"/>
      </a:accent3>
      <a:accent4>
        <a:srgbClr val="595A5C"/>
      </a:accent4>
      <a:accent5>
        <a:srgbClr val="FBDE19"/>
      </a:accent5>
      <a:accent6>
        <a:srgbClr val="D5AD29"/>
      </a:accent6>
      <a:hlink>
        <a:srgbClr val="4CAAD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590E634167CF4438043EBF24B6BA74E" ma:contentTypeVersion="1" ma:contentTypeDescription="Create a new document." ma:contentTypeScope="" ma:versionID="a537d30f2d99d4225261c3db3fe00610">
  <xsd:schema xmlns:xsd="http://www.w3.org/2001/XMLSchema" xmlns:xs="http://www.w3.org/2001/XMLSchema" xmlns:p="http://schemas.microsoft.com/office/2006/metadata/properties" xmlns:ns1="http://schemas.microsoft.com/sharepoint/v3" targetNamespace="http://schemas.microsoft.com/office/2006/metadata/properties" ma:root="true" ma:fieldsID="ff01fac345008aa34b3a53f2166bf3c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083903B4-E7E9-4019-9C4F-6F1350B0E573}"/>
</file>

<file path=customXml/itemProps2.xml><?xml version="1.0" encoding="utf-8"?>
<ds:datastoreItem xmlns:ds="http://schemas.openxmlformats.org/officeDocument/2006/customXml" ds:itemID="{A2765E04-826D-41FB-9640-CE96DF2EFACF}"/>
</file>

<file path=customXml/itemProps3.xml><?xml version="1.0" encoding="utf-8"?>
<ds:datastoreItem xmlns:ds="http://schemas.openxmlformats.org/officeDocument/2006/customXml" ds:itemID="{C2C2E474-5C12-4E66-B0E3-85E197890286}"/>
</file>

<file path=docProps/app.xml><?xml version="1.0" encoding="utf-8"?>
<Properties xmlns="http://schemas.openxmlformats.org/officeDocument/2006/extended-properties" xmlns:vt="http://schemas.openxmlformats.org/officeDocument/2006/docPropsVTypes">
  <TotalTime>10606</TotalTime>
  <Words>2665</Words>
  <Application>Microsoft Office PowerPoint</Application>
  <PresentationFormat>Widescreen</PresentationFormat>
  <Paragraphs>373</Paragraphs>
  <Slides>49</Slides>
  <Notes>3</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49</vt:i4>
      </vt:variant>
    </vt:vector>
  </HeadingPairs>
  <TitlesOfParts>
    <vt:vector size="58" baseType="lpstr">
      <vt:lpstr>Aptos Black</vt:lpstr>
      <vt:lpstr>Arial</vt:lpstr>
      <vt:lpstr>Calibri</vt:lpstr>
      <vt:lpstr>Myriad Pro</vt:lpstr>
      <vt:lpstr>Open Sans</vt:lpstr>
      <vt:lpstr>Tenorite</vt:lpstr>
      <vt:lpstr>VWC Slide Templates</vt:lpstr>
      <vt:lpstr>VWC Slide Extra Resources Templates</vt:lpstr>
      <vt:lpstr>1_VWC Slide Extra Resources Templates</vt:lpstr>
      <vt:lpstr>The Rapidly Changing World of WCMSAs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Hagans, Terek J.</dc:creator>
  <cp:lastModifiedBy>John Cattie</cp:lastModifiedBy>
  <cp:revision>323</cp:revision>
  <dcterms:created xsi:type="dcterms:W3CDTF">2020-11-19T19:12:19Z</dcterms:created>
  <dcterms:modified xsi:type="dcterms:W3CDTF">2025-04-02T16:45:23Z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0x0101007590E634167CF4438043EBF24B6BA74E</vt:lpwstr>
  </property>
</Properties>
</file>